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2" r:id="rId5"/>
    <p:sldMasterId id="2147483681" r:id="rId6"/>
  </p:sldMasterIdLst>
  <p:notesMasterIdLst>
    <p:notesMasterId r:id="rId31"/>
  </p:notesMasterIdLst>
  <p:sldIdLst>
    <p:sldId id="1423" r:id="rId7"/>
    <p:sldId id="6152" r:id="rId8"/>
    <p:sldId id="6153" r:id="rId9"/>
    <p:sldId id="6159" r:id="rId10"/>
    <p:sldId id="6148" r:id="rId11"/>
    <p:sldId id="6146" r:id="rId12"/>
    <p:sldId id="6147" r:id="rId13"/>
    <p:sldId id="6143" r:id="rId14"/>
    <p:sldId id="6154" r:id="rId15"/>
    <p:sldId id="6157" r:id="rId16"/>
    <p:sldId id="6158" r:id="rId17"/>
    <p:sldId id="6134" r:id="rId18"/>
    <p:sldId id="6161" r:id="rId19"/>
    <p:sldId id="6160" r:id="rId20"/>
    <p:sldId id="6129" r:id="rId21"/>
    <p:sldId id="5815" r:id="rId22"/>
    <p:sldId id="6135" r:id="rId23"/>
    <p:sldId id="6115" r:id="rId24"/>
    <p:sldId id="6151" r:id="rId25"/>
    <p:sldId id="6138" r:id="rId26"/>
    <p:sldId id="6141" r:id="rId27"/>
    <p:sldId id="6156" r:id="rId28"/>
    <p:sldId id="6142" r:id="rId29"/>
    <p:sldId id="615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njan Singh" initials="RS" lastIdx="7" clrIdx="0">
    <p:extLst>
      <p:ext uri="{19B8F6BF-5375-455C-9EA6-DF929625EA0E}">
        <p15:presenceInfo xmlns:p15="http://schemas.microsoft.com/office/powerpoint/2012/main" userId="S::ranjan.singh@crestron.com::e732af06-09bc-4ca0-89c3-02fc9d54e9a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3A3B"/>
    <a:srgbClr val="1E2B3F"/>
    <a:srgbClr val="FFFFFF"/>
    <a:srgbClr val="007CA0"/>
    <a:srgbClr val="003E6B"/>
    <a:srgbClr val="5B3D15"/>
    <a:srgbClr val="D8A158"/>
    <a:srgbClr val="7E7379"/>
    <a:srgbClr val="00B0F0"/>
    <a:srgbClr val="7B7B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3" autoAdjust="0"/>
    <p:restoredTop sz="91584" autoAdjust="0"/>
  </p:normalViewPr>
  <p:slideViewPr>
    <p:cSldViewPr snapToGrid="0">
      <p:cViewPr varScale="1">
        <p:scale>
          <a:sx n="117" d="100"/>
          <a:sy n="117" d="100"/>
        </p:scale>
        <p:origin x="184" y="4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0F478C-8F16-4D7A-8661-574AE7AA4C46}" type="datetimeFigureOut">
              <a:rPr lang="en-US" smtClean="0"/>
              <a:t>5/12/21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2D7DA0-0A38-4362-A124-F71A4E81B3AE}" type="slidenum">
              <a:rPr lang="en-US" smtClean="0"/>
              <a:t>‹#›</a:t>
            </a:fld>
            <a:endParaRPr lang="en-US"/>
          </a:p>
        </p:txBody>
      </p:sp>
    </p:spTree>
    <p:extLst>
      <p:ext uri="{BB962C8B-B14F-4D97-AF65-F5344CB8AC3E}">
        <p14:creationId xmlns:p14="http://schemas.microsoft.com/office/powerpoint/2010/main" val="968145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0"/>
              </a:spcBef>
            </a:pPr>
            <a:r>
              <a:rPr lang="en-US" b="0" dirty="0"/>
              <a:t>Why Wireless?</a:t>
            </a:r>
          </a:p>
          <a:p>
            <a:pPr marL="708660" lvl="2" indent="-342900">
              <a:lnSpc>
                <a:spcPct val="120000"/>
              </a:lnSpc>
              <a:spcBef>
                <a:spcPts val="0"/>
              </a:spcBef>
              <a:spcAft>
                <a:spcPts val="0"/>
              </a:spcAft>
              <a:buFont typeface="Arial" panose="020B0604020202020204" pitchFamily="34" charset="0"/>
              <a:buChar char="•"/>
            </a:pPr>
            <a:r>
              <a:rPr lang="en-US" dirty="0"/>
              <a:t>Use local PoE injectors to bring into any space without the need pull ethernet back to a central switch.</a:t>
            </a:r>
            <a:endParaRPr lang="en-US" dirty="0">
              <a:cs typeface="Arial"/>
            </a:endParaRPr>
          </a:p>
          <a:p>
            <a:pPr marL="708660" lvl="2" indent="-342900">
              <a:lnSpc>
                <a:spcPct val="120000"/>
              </a:lnSpc>
              <a:spcBef>
                <a:spcPts val="0"/>
              </a:spcBef>
              <a:spcAft>
                <a:spcPts val="0"/>
              </a:spcAft>
              <a:buFont typeface="Arial" panose="020B0604020202020204" pitchFamily="34" charset="0"/>
              <a:buChar char="•"/>
            </a:pPr>
            <a:r>
              <a:rPr lang="en-US" dirty="0"/>
              <a:t>Reduce cost with ethernet pulls and ongoing ethernet management fees.</a:t>
            </a:r>
          </a:p>
          <a:p>
            <a:pPr marL="708660" lvl="2" indent="-342900">
              <a:lnSpc>
                <a:spcPct val="120000"/>
              </a:lnSpc>
              <a:spcBef>
                <a:spcPts val="0"/>
              </a:spcBef>
              <a:spcAft>
                <a:spcPts val="0"/>
              </a:spcAft>
              <a:buFont typeface="Arial" panose="020B0604020202020204" pitchFamily="34" charset="0"/>
              <a:buChar char="•"/>
            </a:pPr>
            <a:r>
              <a:rPr lang="en-US" dirty="0">
                <a:cs typeface="Arial"/>
              </a:rPr>
              <a:t>Quickly turn up any space and for locations not easily able to have an ethernet cable pull.</a:t>
            </a:r>
          </a:p>
          <a:p>
            <a:pPr>
              <a:lnSpc>
                <a:spcPct val="120000"/>
              </a:lnSpc>
              <a:spcBef>
                <a:spcPts val="0"/>
              </a:spcBef>
            </a:pPr>
            <a:r>
              <a:rPr lang="en-US" b="0" dirty="0"/>
              <a:t>Wireless</a:t>
            </a:r>
            <a:endParaRPr lang="en-US" b="0" dirty="0">
              <a:cs typeface="Arial"/>
            </a:endParaRPr>
          </a:p>
          <a:p>
            <a:pPr marL="708660" lvl="2" indent="-342900">
              <a:lnSpc>
                <a:spcPct val="120000"/>
              </a:lnSpc>
              <a:spcBef>
                <a:spcPts val="0"/>
              </a:spcBef>
              <a:spcAft>
                <a:spcPts val="0"/>
              </a:spcAft>
              <a:buFont typeface="Arial" panose="020B0604020202020204" pitchFamily="34" charset="0"/>
              <a:buChar char="•"/>
            </a:pPr>
            <a:r>
              <a:rPr lang="en-US" dirty="0"/>
              <a:t>IEEE 802.11a/b/g/n/ac Wi-Fi (2.4 or 5 GHz 2-way RF)</a:t>
            </a:r>
            <a:endParaRPr lang="en-US" dirty="0">
              <a:cs typeface="Arial"/>
            </a:endParaRPr>
          </a:p>
          <a:p>
            <a:pPr marL="708660" lvl="2" indent="-342900">
              <a:lnSpc>
                <a:spcPct val="120000"/>
              </a:lnSpc>
              <a:spcBef>
                <a:spcPts val="0"/>
              </a:spcBef>
              <a:spcAft>
                <a:spcPts val="0"/>
              </a:spcAft>
              <a:buFont typeface="Arial" panose="020B0604020202020204" pitchFamily="34" charset="0"/>
              <a:buChar char="•"/>
            </a:pPr>
            <a:r>
              <a:rPr lang="en-US" dirty="0"/>
              <a:t>Available in 7” and 10” versions of TSW, TSS, TS versions.</a:t>
            </a:r>
            <a:endParaRPr lang="en-US" dirty="0">
              <a:cs typeface="Arial"/>
            </a:endParaRPr>
          </a:p>
          <a:p>
            <a:pPr marL="891540" lvl="3" indent="-342900">
              <a:lnSpc>
                <a:spcPct val="120000"/>
              </a:lnSpc>
              <a:spcBef>
                <a:spcPts val="0"/>
              </a:spcBef>
              <a:spcAft>
                <a:spcPts val="0"/>
              </a:spcAft>
              <a:buFont typeface="Arial" panose="020B0604020202020204" pitchFamily="34" charset="0"/>
              <a:buChar char="•"/>
            </a:pPr>
            <a:r>
              <a:rPr lang="en-US" dirty="0">
                <a:solidFill>
                  <a:schemeClr val="tx1"/>
                </a:solidFill>
              </a:rPr>
              <a:t>Government version removes, not disables, Wi-Fi, Microphone, and Bluetooth</a:t>
            </a:r>
            <a:endParaRPr lang="en-US" dirty="0">
              <a:solidFill>
                <a:schemeClr val="tx1"/>
              </a:solidFill>
              <a:cs typeface="Arial"/>
            </a:endParaRPr>
          </a:p>
          <a:p>
            <a:pPr marL="708660" lvl="2" indent="-342900">
              <a:lnSpc>
                <a:spcPct val="120000"/>
              </a:lnSpc>
              <a:spcBef>
                <a:spcPts val="0"/>
              </a:spcBef>
              <a:spcAft>
                <a:spcPts val="0"/>
              </a:spcAft>
              <a:buFont typeface="Arial" panose="020B0604020202020204" pitchFamily="34" charset="0"/>
              <a:buChar char="•"/>
            </a:pPr>
            <a:r>
              <a:rPr lang="en-US" dirty="0"/>
              <a:t>Wi-Fi adaptor may be enabled/disabled</a:t>
            </a:r>
          </a:p>
          <a:p>
            <a:pPr marL="708660" lvl="2" indent="-342900">
              <a:lnSpc>
                <a:spcPct val="120000"/>
              </a:lnSpc>
              <a:spcBef>
                <a:spcPts val="0"/>
              </a:spcBef>
              <a:spcAft>
                <a:spcPts val="0"/>
              </a:spcAft>
              <a:buFont typeface="Arial" panose="020B0604020202020204" pitchFamily="34" charset="0"/>
              <a:buChar char="•"/>
            </a:pPr>
            <a:r>
              <a:rPr lang="en-US" dirty="0"/>
              <a:t>Wireless will have the following encryption</a:t>
            </a:r>
          </a:p>
          <a:p>
            <a:pPr marL="891540" lvl="3" indent="-342900">
              <a:lnSpc>
                <a:spcPct val="120000"/>
              </a:lnSpc>
              <a:spcBef>
                <a:spcPts val="0"/>
              </a:spcBef>
              <a:spcAft>
                <a:spcPts val="0"/>
              </a:spcAft>
              <a:buFont typeface="Arial" panose="020B0604020202020204" pitchFamily="34" charset="0"/>
              <a:buChar char="•"/>
            </a:pPr>
            <a:r>
              <a:rPr lang="en-US" dirty="0">
                <a:solidFill>
                  <a:schemeClr val="tx1"/>
                </a:solidFill>
              </a:rPr>
              <a:t>WEP, WPA, WPA2</a:t>
            </a:r>
          </a:p>
          <a:p>
            <a:pPr marL="891540" lvl="3" indent="-342900">
              <a:lnSpc>
                <a:spcPct val="120000"/>
              </a:lnSpc>
              <a:spcBef>
                <a:spcPts val="0"/>
              </a:spcBef>
              <a:spcAft>
                <a:spcPts val="0"/>
              </a:spcAft>
              <a:buFont typeface="Arial" panose="020B0604020202020204" pitchFamily="34" charset="0"/>
              <a:buChar char="•"/>
            </a:pPr>
            <a:r>
              <a:rPr lang="en-US" dirty="0">
                <a:solidFill>
                  <a:schemeClr val="tx1"/>
                </a:solidFill>
              </a:rPr>
              <a:t>WPA &amp; WPA2 Enterprise (forthcoming after launch)</a:t>
            </a:r>
          </a:p>
          <a:p>
            <a:pPr>
              <a:lnSpc>
                <a:spcPct val="120000"/>
              </a:lnSpc>
              <a:spcBef>
                <a:spcPts val="0"/>
              </a:spcBef>
            </a:pPr>
            <a:r>
              <a:rPr lang="en-US" b="0" dirty="0"/>
              <a:t>Wired</a:t>
            </a:r>
            <a:endParaRPr lang="en-US" b="0" dirty="0">
              <a:cs typeface="Arial"/>
            </a:endParaRPr>
          </a:p>
          <a:p>
            <a:pPr marL="708660" lvl="2" indent="-342900">
              <a:lnSpc>
                <a:spcPct val="120000"/>
              </a:lnSpc>
              <a:spcBef>
                <a:spcPts val="0"/>
              </a:spcBef>
              <a:spcAft>
                <a:spcPts val="0"/>
              </a:spcAft>
              <a:buFont typeface="Arial" panose="020B0604020202020204" pitchFamily="34" charset="0"/>
              <a:buChar char="•"/>
            </a:pPr>
            <a:r>
              <a:rPr lang="en-US" dirty="0"/>
              <a:t>Wired takes president over Wi-Fi if both are enabled</a:t>
            </a:r>
          </a:p>
          <a:p>
            <a:pPr lvl="2" indent="0">
              <a:lnSpc>
                <a:spcPct val="120000"/>
              </a:lnSpc>
              <a:spcBef>
                <a:spcPts val="0"/>
              </a:spcBef>
              <a:spcAft>
                <a:spcPts val="0"/>
              </a:spcAft>
              <a:buNone/>
            </a:pPr>
            <a:endParaRPr lang="en-US" dirty="0"/>
          </a:p>
          <a:p>
            <a:endParaRPr lang="en-US" dirty="0"/>
          </a:p>
        </p:txBody>
      </p:sp>
      <p:sp>
        <p:nvSpPr>
          <p:cNvPr id="4" name="Slide Number Placeholder 3"/>
          <p:cNvSpPr>
            <a:spLocks noGrp="1"/>
          </p:cNvSpPr>
          <p:nvPr>
            <p:ph type="sldNum" sz="quarter" idx="5"/>
          </p:nvPr>
        </p:nvSpPr>
        <p:spPr/>
        <p:txBody>
          <a:bodyPr/>
          <a:lstStyle/>
          <a:p>
            <a:fld id="{3A2D7DA0-0A38-4362-A124-F71A4E81B3AE}" type="slidenum">
              <a:rPr lang="en-US" smtClean="0"/>
              <a:t>5</a:t>
            </a:fld>
            <a:endParaRPr lang="en-US"/>
          </a:p>
        </p:txBody>
      </p:sp>
    </p:spTree>
    <p:extLst>
      <p:ext uri="{BB962C8B-B14F-4D97-AF65-F5344CB8AC3E}">
        <p14:creationId xmlns:p14="http://schemas.microsoft.com/office/powerpoint/2010/main" val="206442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2D7DA0-0A38-4362-A124-F71A4E81B3AE}" type="slidenum">
              <a:rPr lang="en-US" smtClean="0"/>
              <a:t>10</a:t>
            </a:fld>
            <a:endParaRPr lang="en-US"/>
          </a:p>
        </p:txBody>
      </p:sp>
    </p:spTree>
    <p:extLst>
      <p:ext uri="{BB962C8B-B14F-4D97-AF65-F5344CB8AC3E}">
        <p14:creationId xmlns:p14="http://schemas.microsoft.com/office/powerpoint/2010/main" val="3254780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30A07E-E89B-4EF0-B415-8AF55649DF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646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30A07E-E89B-4EF0-B415-8AF55649DF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3642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2D7DA0-0A38-4362-A124-F71A4E81B3AE}" type="slidenum">
              <a:rPr lang="en-US" smtClean="0"/>
              <a:t>14</a:t>
            </a:fld>
            <a:endParaRPr lang="en-US"/>
          </a:p>
        </p:txBody>
      </p:sp>
    </p:spTree>
    <p:extLst>
      <p:ext uri="{BB962C8B-B14F-4D97-AF65-F5344CB8AC3E}">
        <p14:creationId xmlns:p14="http://schemas.microsoft.com/office/powerpoint/2010/main" val="1775634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Slide is animated.</a:t>
            </a:r>
          </a:p>
          <a:p>
            <a:endParaRPr lang="en-US"/>
          </a:p>
          <a:p>
            <a:r>
              <a:rPr kumimoji="0" lang="en-US" i="0" u="none" strike="noStrike" kern="1200" cap="none" spc="0" normalizeH="0" baseline="0" noProof="0">
                <a:ln>
                  <a:noFill/>
                </a:ln>
                <a:solidFill>
                  <a:srgbClr val="3E484F">
                    <a:lumMod val="75000"/>
                  </a:srgbClr>
                </a:solidFill>
                <a:effectLst/>
                <a:uLnTx/>
                <a:uFillTx/>
                <a:latin typeface="Arial" panose="020B0604020202020204"/>
                <a:ea typeface="+mn-ea"/>
                <a:cs typeface="Arial" panose="020B0604020202020204"/>
                <a:sym typeface="Arial"/>
              </a:rPr>
              <a:t>60 Series going limited supply on Nov. 1, 2020 and expect to runout by Dec. 31, 2020.  </a:t>
            </a: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b="1" i="0" u="none" strike="noStrike" kern="1200" cap="none" spc="0" normalizeH="0" baseline="0" noProof="0">
                <a:ln>
                  <a:noFill/>
                </a:ln>
                <a:solidFill>
                  <a:srgbClr val="3E484F">
                    <a:lumMod val="75000"/>
                  </a:srgbClr>
                </a:solidFill>
                <a:effectLst/>
                <a:uLnTx/>
                <a:uFillTx/>
                <a:latin typeface="Arial" panose="020B0604020202020204"/>
                <a:ea typeface="+mn-ea"/>
                <a:cs typeface="Arial" panose="020B0604020202020204"/>
                <a:sym typeface="Arial"/>
              </a:rPr>
              <a:t>FAQ:</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b="1" i="0" u="none" strike="noStrike" kern="1200" cap="none" spc="0" normalizeH="0" baseline="0" noProof="0">
                <a:ln>
                  <a:noFill/>
                </a:ln>
                <a:solidFill>
                  <a:srgbClr val="3E484F">
                    <a:lumMod val="75000"/>
                  </a:srgbClr>
                </a:solidFill>
                <a:effectLst/>
                <a:uLnTx/>
                <a:uFillTx/>
                <a:latin typeface="Arial" panose="020B0604020202020204"/>
                <a:ea typeface="+mn-ea"/>
                <a:cs typeface="Arial" panose="020B0604020202020204"/>
                <a:sym typeface="Arial"/>
              </a:rPr>
              <a:t>How do I convert my existing 60 series to 70 series?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i="0" u="none" strike="noStrike" kern="1200" cap="none" spc="0" normalizeH="0" baseline="0" noProof="0">
                <a:ln>
                  <a:noFill/>
                </a:ln>
                <a:solidFill>
                  <a:srgbClr val="3E484F">
                    <a:lumMod val="75000"/>
                  </a:srgbClr>
                </a:solidFill>
                <a:effectLst/>
                <a:uLnTx/>
                <a:uFillTx/>
                <a:latin typeface="Arial" panose="020B0604020202020204"/>
                <a:ea typeface="+mn-ea"/>
                <a:cs typeface="Arial" panose="020B0604020202020204"/>
                <a:sym typeface="Arial"/>
              </a:rPr>
              <a:t>We give you time to convert 60 Series going limited supply on 11/1, expect to runout by 12/31</a:t>
            </a:r>
          </a:p>
          <a:p>
            <a:endParaRPr lang="en-US"/>
          </a:p>
        </p:txBody>
      </p:sp>
      <p:sp>
        <p:nvSpPr>
          <p:cNvPr id="4" name="Slide Number Placeholder 3"/>
          <p:cNvSpPr>
            <a:spLocks noGrp="1"/>
          </p:cNvSpPr>
          <p:nvPr>
            <p:ph type="sldNum" sz="quarter" idx="5"/>
          </p:nvPr>
        </p:nvSpPr>
        <p:spPr/>
        <p:txBody>
          <a:bodyPr/>
          <a:lstStyle/>
          <a:p>
            <a:fld id="{3A2D7DA0-0A38-4362-A124-F71A4E81B3AE}" type="slidenum">
              <a:rPr lang="en-US" smtClean="0"/>
              <a:t>17</a:t>
            </a:fld>
            <a:endParaRPr lang="en-US"/>
          </a:p>
        </p:txBody>
      </p:sp>
    </p:spTree>
    <p:extLst>
      <p:ext uri="{BB962C8B-B14F-4D97-AF65-F5344CB8AC3E}">
        <p14:creationId xmlns:p14="http://schemas.microsoft.com/office/powerpoint/2010/main" val="1025786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2D7DA0-0A38-4362-A124-F71A4E81B3AE}" type="slidenum">
              <a:rPr lang="en-US" smtClean="0"/>
              <a:t>18</a:t>
            </a:fld>
            <a:endParaRPr lang="en-US"/>
          </a:p>
        </p:txBody>
      </p:sp>
    </p:spTree>
    <p:extLst>
      <p:ext uri="{BB962C8B-B14F-4D97-AF65-F5344CB8AC3E}">
        <p14:creationId xmlns:p14="http://schemas.microsoft.com/office/powerpoint/2010/main" val="14944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2D7DA0-0A38-4362-A124-F71A4E81B3AE}" type="slidenum">
              <a:rPr lang="en-US" smtClean="0"/>
              <a:t>20</a:t>
            </a:fld>
            <a:endParaRPr lang="en-US"/>
          </a:p>
        </p:txBody>
      </p:sp>
    </p:spTree>
    <p:extLst>
      <p:ext uri="{BB962C8B-B14F-4D97-AF65-F5344CB8AC3E}">
        <p14:creationId xmlns:p14="http://schemas.microsoft.com/office/powerpoint/2010/main" val="36813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62F3DEC3-B94C-4C68-8FF3-7D3E46ECC545}"/>
              </a:ext>
            </a:extLst>
          </p:cNvPr>
          <p:cNvSpPr/>
          <p:nvPr userDrawn="1"/>
        </p:nvSpPr>
        <p:spPr>
          <a:xfrm>
            <a:off x="342900" y="5764875"/>
            <a:ext cx="1170103" cy="106825"/>
          </a:xfrm>
          <a:prstGeom prst="rect">
            <a:avLst/>
          </a:prstGeom>
          <a:solidFill>
            <a:srgbClr val="007CA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7DFD7"/>
              </a:solidFill>
              <a:effectLst/>
              <a:uLnTx/>
              <a:uFillTx/>
              <a:latin typeface="Arial" panose="020B0604020202020204"/>
              <a:ea typeface="+mn-ea"/>
              <a:cs typeface="+mn-cs"/>
            </a:endParaRPr>
          </a:p>
        </p:txBody>
      </p:sp>
      <p:sp>
        <p:nvSpPr>
          <p:cNvPr id="35" name="Title 1">
            <a:extLst>
              <a:ext uri="{FF2B5EF4-FFF2-40B4-BE49-F238E27FC236}">
                <a16:creationId xmlns:a16="http://schemas.microsoft.com/office/drawing/2014/main" id="{BCDD74E8-BF02-4B3D-B1BB-177BCB535ABA}"/>
              </a:ext>
            </a:extLst>
          </p:cNvPr>
          <p:cNvSpPr txBox="1">
            <a:spLocks/>
          </p:cNvSpPr>
          <p:nvPr userDrawn="1"/>
        </p:nvSpPr>
        <p:spPr>
          <a:xfrm>
            <a:off x="342900" y="5871700"/>
            <a:ext cx="11506200" cy="838199"/>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004980"/>
                </a:solidFill>
                <a:effectLst/>
                <a:uLnTx/>
                <a:uFillTx/>
                <a:latin typeface="MarkPro-Bold" panose="020B0804020101010102" pitchFamily="34" charset="0"/>
                <a:ea typeface="+mj-ea"/>
                <a:cs typeface="+mj-cs"/>
              </a:rPr>
              <a:t>Connect. Configure. Go. </a:t>
            </a:r>
          </a:p>
        </p:txBody>
      </p:sp>
    </p:spTree>
    <p:extLst>
      <p:ext uri="{BB962C8B-B14F-4D97-AF65-F5344CB8AC3E}">
        <p14:creationId xmlns:p14="http://schemas.microsoft.com/office/powerpoint/2010/main" val="1530937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00321-2EA8-AD49-93AE-CA7FAB6522B5}"/>
              </a:ext>
            </a:extLst>
          </p:cNvPr>
          <p:cNvSpPr>
            <a:spLocks noGrp="1"/>
          </p:cNvSpPr>
          <p:nvPr>
            <p:ph type="title" hasCustomPrompt="1"/>
          </p:nvPr>
        </p:nvSpPr>
        <p:spPr/>
        <p:txBody>
          <a:bodyPr/>
          <a:lstStyle>
            <a:lvl1pPr>
              <a:defRPr/>
            </a:lvl1pPr>
          </a:lstStyle>
          <a:p>
            <a:r>
              <a:rPr lang="en-US"/>
              <a:t>Slide Title</a:t>
            </a:r>
          </a:p>
        </p:txBody>
      </p:sp>
      <p:sp>
        <p:nvSpPr>
          <p:cNvPr id="3" name="Content Placeholder 2">
            <a:extLst>
              <a:ext uri="{FF2B5EF4-FFF2-40B4-BE49-F238E27FC236}">
                <a16:creationId xmlns:a16="http://schemas.microsoft.com/office/drawing/2014/main" id="{7915069E-EDED-2F49-BC5E-2CCBB1BB1423}"/>
              </a:ext>
            </a:extLst>
          </p:cNvPr>
          <p:cNvSpPr>
            <a:spLocks noGrp="1"/>
          </p:cNvSpPr>
          <p:nvPr>
            <p:ph sz="half" idx="1" hasCustomPrompt="1"/>
          </p:nvPr>
        </p:nvSpPr>
        <p:spPr>
          <a:xfrm>
            <a:off x="342900" y="1485901"/>
            <a:ext cx="5524500" cy="4686300"/>
          </a:xfrm>
        </p:spPr>
        <p:txBody>
          <a:bodyPr/>
          <a:lstStyle>
            <a:lvl1pPr>
              <a:defRPr/>
            </a:lvl1pPr>
            <a:lvl2pPr>
              <a:defRPr/>
            </a:lvl2pPr>
            <a:lvl3pPr>
              <a:defRPr/>
            </a:lvl3pPr>
            <a:lvl4pPr>
              <a:defRPr/>
            </a:lvl4pPr>
            <a:lvl5pPr>
              <a:defRPr/>
            </a:lvl5pPr>
          </a:lstStyle>
          <a:p>
            <a:pPr lvl="0"/>
            <a:r>
              <a:rPr lang="en-US"/>
              <a:t>Indent to cycle through styles</a:t>
            </a:r>
          </a:p>
          <a:p>
            <a:pPr lvl="1"/>
            <a:r>
              <a:rPr lang="en-US"/>
              <a:t>Indent to cycle through styles</a:t>
            </a:r>
          </a:p>
          <a:p>
            <a:pPr lvl="2"/>
            <a:r>
              <a:rPr lang="en-US"/>
              <a:t>Indent to cycle through styles</a:t>
            </a:r>
          </a:p>
          <a:p>
            <a:pPr lvl="3"/>
            <a:r>
              <a:rPr lang="en-US"/>
              <a:t>Indent to cycle through styles</a:t>
            </a:r>
          </a:p>
          <a:p>
            <a:pPr lvl="4"/>
            <a:r>
              <a:rPr lang="en-US"/>
              <a:t>Indent to cycle through styles</a:t>
            </a:r>
          </a:p>
        </p:txBody>
      </p:sp>
      <p:sp>
        <p:nvSpPr>
          <p:cNvPr id="4" name="Content Placeholder 3">
            <a:extLst>
              <a:ext uri="{FF2B5EF4-FFF2-40B4-BE49-F238E27FC236}">
                <a16:creationId xmlns:a16="http://schemas.microsoft.com/office/drawing/2014/main" id="{2EBE71FD-1B17-7549-A0D4-F14BC7E93A69}"/>
              </a:ext>
            </a:extLst>
          </p:cNvPr>
          <p:cNvSpPr>
            <a:spLocks noGrp="1"/>
          </p:cNvSpPr>
          <p:nvPr>
            <p:ph sz="half" idx="2" hasCustomPrompt="1"/>
          </p:nvPr>
        </p:nvSpPr>
        <p:spPr>
          <a:xfrm>
            <a:off x="6324600" y="1485901"/>
            <a:ext cx="5524500" cy="4686299"/>
          </a:xfrm>
        </p:spPr>
        <p:txBody>
          <a:bodyPr/>
          <a:lstStyle>
            <a:lvl1pPr>
              <a:defRPr/>
            </a:lvl1pPr>
            <a:lvl2pPr>
              <a:defRPr/>
            </a:lvl2pPr>
            <a:lvl3pPr>
              <a:defRPr/>
            </a:lvl3pPr>
            <a:lvl4pPr>
              <a:defRPr/>
            </a:lvl4pPr>
            <a:lvl5pPr>
              <a:defRPr/>
            </a:lvl5pPr>
          </a:lstStyle>
          <a:p>
            <a:pPr lvl="0"/>
            <a:r>
              <a:rPr lang="en-US"/>
              <a:t>Indent to cycle through styles</a:t>
            </a:r>
          </a:p>
          <a:p>
            <a:pPr lvl="1"/>
            <a:r>
              <a:rPr lang="en-US"/>
              <a:t>Indent to cycle through styles</a:t>
            </a:r>
          </a:p>
          <a:p>
            <a:pPr lvl="2"/>
            <a:r>
              <a:rPr lang="en-US"/>
              <a:t>Indent to cycle through styles</a:t>
            </a:r>
          </a:p>
          <a:p>
            <a:pPr lvl="3"/>
            <a:r>
              <a:rPr lang="en-US"/>
              <a:t>Indent to cycle through styles</a:t>
            </a:r>
          </a:p>
          <a:p>
            <a:pPr lvl="4"/>
            <a:r>
              <a:rPr lang="en-US"/>
              <a:t>Indent to cycle through styles</a:t>
            </a:r>
          </a:p>
        </p:txBody>
      </p:sp>
      <p:cxnSp>
        <p:nvCxnSpPr>
          <p:cNvPr id="10" name="Straight Connector 9">
            <a:extLst>
              <a:ext uri="{FF2B5EF4-FFF2-40B4-BE49-F238E27FC236}">
                <a16:creationId xmlns:a16="http://schemas.microsoft.com/office/drawing/2014/main" id="{AB0C3130-6E55-6348-A94E-A94B9CD67F06}"/>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6E0CEFA-394C-3F41-95C8-E4838CBBAA34}"/>
              </a:ext>
            </a:extLst>
          </p:cNvPr>
          <p:cNvCxnSpPr>
            <a:cxnSpLocks/>
          </p:cNvCxnSpPr>
          <p:nvPr userDrawn="1"/>
        </p:nvCxnSpPr>
        <p:spPr>
          <a:xfrm flipH="1">
            <a:off x="342900" y="6172201"/>
            <a:ext cx="55245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3891209-0849-724F-990F-886BF7C04E3E}"/>
              </a:ext>
            </a:extLst>
          </p:cNvPr>
          <p:cNvCxnSpPr>
            <a:cxnSpLocks/>
          </p:cNvCxnSpPr>
          <p:nvPr userDrawn="1"/>
        </p:nvCxnSpPr>
        <p:spPr>
          <a:xfrm flipH="1">
            <a:off x="6324600" y="6172201"/>
            <a:ext cx="55245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7D558D4-3521-C845-B310-A0B61E214C4E}"/>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0C4822C-DFDC-4F42-B8F4-5FCB689DBE90}"/>
              </a:ext>
            </a:extLst>
          </p:cNvPr>
          <p:cNvCxnSpPr>
            <a:cxnSpLocks/>
          </p:cNvCxnSpPr>
          <p:nvPr userDrawn="1"/>
        </p:nvCxnSpPr>
        <p:spPr>
          <a:xfrm flipH="1">
            <a:off x="342899" y="1249824"/>
            <a:ext cx="55245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7F68253-4260-6643-B46F-0EA47DC7B656}"/>
              </a:ext>
            </a:extLst>
          </p:cNvPr>
          <p:cNvCxnSpPr>
            <a:cxnSpLocks/>
          </p:cNvCxnSpPr>
          <p:nvPr userDrawn="1"/>
        </p:nvCxnSpPr>
        <p:spPr>
          <a:xfrm flipH="1">
            <a:off x="6324600" y="1249824"/>
            <a:ext cx="55245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552830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Two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755F2-B672-ED4C-BC45-B34E7DDF91C3}"/>
              </a:ext>
            </a:extLst>
          </p:cNvPr>
          <p:cNvSpPr>
            <a:spLocks noGrp="1"/>
          </p:cNvSpPr>
          <p:nvPr>
            <p:ph type="title" hasCustomPrompt="1"/>
          </p:nvPr>
        </p:nvSpPr>
        <p:spPr>
          <a:xfrm>
            <a:off x="342900" y="304801"/>
            <a:ext cx="11506200" cy="838199"/>
          </a:xfrm>
        </p:spPr>
        <p:txBody>
          <a:bodyPr/>
          <a:lstStyle>
            <a:lvl1pPr>
              <a:defRPr/>
            </a:lvl1pPr>
          </a:lstStyle>
          <a:p>
            <a:r>
              <a:rPr lang="en-US"/>
              <a:t>Slide Title</a:t>
            </a:r>
          </a:p>
        </p:txBody>
      </p:sp>
      <p:sp>
        <p:nvSpPr>
          <p:cNvPr id="3" name="Text Placeholder 2">
            <a:extLst>
              <a:ext uri="{FF2B5EF4-FFF2-40B4-BE49-F238E27FC236}">
                <a16:creationId xmlns:a16="http://schemas.microsoft.com/office/drawing/2014/main" id="{EC71EEB2-D6D0-264B-8FE4-45DE75021D64}"/>
              </a:ext>
            </a:extLst>
          </p:cNvPr>
          <p:cNvSpPr>
            <a:spLocks noGrp="1"/>
          </p:cNvSpPr>
          <p:nvPr>
            <p:ph type="body" idx="1" hasCustomPrompt="1"/>
          </p:nvPr>
        </p:nvSpPr>
        <p:spPr>
          <a:xfrm>
            <a:off x="342901" y="1485901"/>
            <a:ext cx="5524500" cy="416788"/>
          </a:xfrm>
        </p:spPr>
        <p:txBody>
          <a:bodyPr anchor="t">
            <a:normAutofit/>
          </a:bodyPr>
          <a:lstStyle>
            <a:lvl1pPr marL="0" indent="0">
              <a:buNone/>
              <a:defRPr sz="20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Comparison A</a:t>
            </a:r>
          </a:p>
        </p:txBody>
      </p:sp>
      <p:sp>
        <p:nvSpPr>
          <p:cNvPr id="4" name="Content Placeholder 3">
            <a:extLst>
              <a:ext uri="{FF2B5EF4-FFF2-40B4-BE49-F238E27FC236}">
                <a16:creationId xmlns:a16="http://schemas.microsoft.com/office/drawing/2014/main" id="{0091C31A-1519-1A49-9AF3-20D9CE9ACDF9}"/>
              </a:ext>
            </a:extLst>
          </p:cNvPr>
          <p:cNvSpPr>
            <a:spLocks noGrp="1"/>
          </p:cNvSpPr>
          <p:nvPr>
            <p:ph sz="half" idx="2" hasCustomPrompt="1"/>
          </p:nvPr>
        </p:nvSpPr>
        <p:spPr>
          <a:xfrm>
            <a:off x="342901" y="1902691"/>
            <a:ext cx="5524500" cy="4269509"/>
          </a:xfrm>
        </p:spPr>
        <p:txBody>
          <a:bodyPr/>
          <a:lstStyle>
            <a:lvl1pPr>
              <a:defRPr b="0">
                <a:solidFill>
                  <a:schemeClr val="tx1"/>
                </a:solidFill>
              </a:defRPr>
            </a:lvl1pPr>
            <a:lvl2pPr>
              <a:defRPr/>
            </a:lvl2pPr>
            <a:lvl3pPr>
              <a:defRPr/>
            </a:lvl3pPr>
            <a:lvl4pPr>
              <a:defRPr/>
            </a:lvl4pPr>
            <a:lvl5pPr>
              <a:defRPr/>
            </a:lvl5pPr>
          </a:lstStyle>
          <a:p>
            <a:pPr lvl="0"/>
            <a:r>
              <a:rPr lang="en-US"/>
              <a:t>Indent to cycle through styles</a:t>
            </a:r>
          </a:p>
          <a:p>
            <a:pPr lvl="1"/>
            <a:r>
              <a:rPr lang="en-US"/>
              <a:t>Indent to cycle through styles</a:t>
            </a:r>
          </a:p>
          <a:p>
            <a:pPr lvl="2"/>
            <a:r>
              <a:rPr lang="en-US"/>
              <a:t>Indent to cycle through styles</a:t>
            </a:r>
          </a:p>
          <a:p>
            <a:pPr lvl="3"/>
            <a:r>
              <a:rPr lang="en-US"/>
              <a:t>Indent to cycle through styles</a:t>
            </a:r>
          </a:p>
          <a:p>
            <a:pPr lvl="4"/>
            <a:r>
              <a:rPr lang="en-US"/>
              <a:t>Indent to cycle through styles</a:t>
            </a:r>
          </a:p>
        </p:txBody>
      </p:sp>
      <p:sp>
        <p:nvSpPr>
          <p:cNvPr id="5" name="Text Placeholder 4">
            <a:extLst>
              <a:ext uri="{FF2B5EF4-FFF2-40B4-BE49-F238E27FC236}">
                <a16:creationId xmlns:a16="http://schemas.microsoft.com/office/drawing/2014/main" id="{F65FC974-0B67-244F-A1EC-D92D1DB8D80F}"/>
              </a:ext>
            </a:extLst>
          </p:cNvPr>
          <p:cNvSpPr>
            <a:spLocks noGrp="1"/>
          </p:cNvSpPr>
          <p:nvPr>
            <p:ph type="body" sz="quarter" idx="3" hasCustomPrompt="1"/>
          </p:nvPr>
        </p:nvSpPr>
        <p:spPr>
          <a:xfrm>
            <a:off x="6324598" y="1485901"/>
            <a:ext cx="5524502" cy="416788"/>
          </a:xfrm>
        </p:spPr>
        <p:txBody>
          <a:bodyPr anchor="t">
            <a:normAutofit/>
          </a:bodyPr>
          <a:lstStyle>
            <a:lvl1pPr marL="0" indent="0">
              <a:spcBef>
                <a:spcPts val="0"/>
              </a:spcBef>
              <a:buNone/>
              <a:defRPr sz="20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Comparison B</a:t>
            </a:r>
          </a:p>
        </p:txBody>
      </p:sp>
      <p:sp>
        <p:nvSpPr>
          <p:cNvPr id="6" name="Content Placeholder 5">
            <a:extLst>
              <a:ext uri="{FF2B5EF4-FFF2-40B4-BE49-F238E27FC236}">
                <a16:creationId xmlns:a16="http://schemas.microsoft.com/office/drawing/2014/main" id="{859B00CE-B18A-524C-B912-CE8D3A8FB7F8}"/>
              </a:ext>
            </a:extLst>
          </p:cNvPr>
          <p:cNvSpPr>
            <a:spLocks noGrp="1"/>
          </p:cNvSpPr>
          <p:nvPr>
            <p:ph sz="quarter" idx="4" hasCustomPrompt="1"/>
          </p:nvPr>
        </p:nvSpPr>
        <p:spPr>
          <a:xfrm>
            <a:off x="6324600" y="1902692"/>
            <a:ext cx="5524500" cy="4269508"/>
          </a:xfrm>
        </p:spPr>
        <p:txBody>
          <a:bodyPr/>
          <a:lstStyle>
            <a:lvl1pPr>
              <a:defRPr b="0">
                <a:solidFill>
                  <a:schemeClr val="tx1"/>
                </a:solidFill>
              </a:defRPr>
            </a:lvl1pPr>
            <a:lvl2pPr>
              <a:defRPr/>
            </a:lvl2pPr>
            <a:lvl3pPr>
              <a:defRPr/>
            </a:lvl3pPr>
            <a:lvl4pPr>
              <a:defRPr/>
            </a:lvl4pPr>
            <a:lvl5pPr>
              <a:defRPr/>
            </a:lvl5pPr>
          </a:lstStyle>
          <a:p>
            <a:pPr lvl="0"/>
            <a:r>
              <a:rPr lang="en-US"/>
              <a:t>Indent to cycle through styles</a:t>
            </a:r>
          </a:p>
          <a:p>
            <a:pPr lvl="1"/>
            <a:r>
              <a:rPr lang="en-US"/>
              <a:t>Indent to cycle through styles</a:t>
            </a:r>
          </a:p>
          <a:p>
            <a:pPr lvl="2"/>
            <a:r>
              <a:rPr lang="en-US"/>
              <a:t>Indent to cycle through styles</a:t>
            </a:r>
          </a:p>
          <a:p>
            <a:pPr lvl="3"/>
            <a:r>
              <a:rPr lang="en-US"/>
              <a:t>Indent to cycle through styles</a:t>
            </a:r>
          </a:p>
          <a:p>
            <a:pPr lvl="4"/>
            <a:r>
              <a:rPr lang="en-US"/>
              <a:t>Indent to cycle through styles</a:t>
            </a:r>
          </a:p>
        </p:txBody>
      </p:sp>
      <p:cxnSp>
        <p:nvCxnSpPr>
          <p:cNvPr id="14" name="Straight Connector 13">
            <a:extLst>
              <a:ext uri="{FF2B5EF4-FFF2-40B4-BE49-F238E27FC236}">
                <a16:creationId xmlns:a16="http://schemas.microsoft.com/office/drawing/2014/main" id="{8BB041EA-A84E-504E-8265-EA474A31BBAA}"/>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CB02D46-2F66-FF48-BD6A-1A7C5404E564}"/>
              </a:ext>
            </a:extLst>
          </p:cNvPr>
          <p:cNvCxnSpPr>
            <a:cxnSpLocks/>
          </p:cNvCxnSpPr>
          <p:nvPr userDrawn="1"/>
        </p:nvCxnSpPr>
        <p:spPr>
          <a:xfrm flipH="1">
            <a:off x="342900" y="6172201"/>
            <a:ext cx="55245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ADC6CFC-6A73-184A-B5F9-6D40FA253719}"/>
              </a:ext>
            </a:extLst>
          </p:cNvPr>
          <p:cNvCxnSpPr>
            <a:cxnSpLocks/>
          </p:cNvCxnSpPr>
          <p:nvPr userDrawn="1"/>
        </p:nvCxnSpPr>
        <p:spPr>
          <a:xfrm flipH="1">
            <a:off x="6324600" y="6172201"/>
            <a:ext cx="55245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F81C8E9-5241-3845-874F-FF897683A6C2}"/>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0F49E9A5-72E4-684B-826C-D2E73353A24F}"/>
              </a:ext>
            </a:extLst>
          </p:cNvPr>
          <p:cNvCxnSpPr>
            <a:cxnSpLocks/>
          </p:cNvCxnSpPr>
          <p:nvPr userDrawn="1"/>
        </p:nvCxnSpPr>
        <p:spPr>
          <a:xfrm flipH="1">
            <a:off x="342899" y="1249824"/>
            <a:ext cx="55245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4329695-7C69-E342-ABEA-424BE45EF17D}"/>
              </a:ext>
            </a:extLst>
          </p:cNvPr>
          <p:cNvSpPr/>
          <p:nvPr userDrawn="1"/>
        </p:nvSpPr>
        <p:spPr>
          <a:xfrm>
            <a:off x="63245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45D7D09A-9633-FF4E-9803-F1C51BE50028}"/>
              </a:ext>
            </a:extLst>
          </p:cNvPr>
          <p:cNvCxnSpPr>
            <a:cxnSpLocks/>
          </p:cNvCxnSpPr>
          <p:nvPr userDrawn="1"/>
        </p:nvCxnSpPr>
        <p:spPr>
          <a:xfrm flipH="1">
            <a:off x="6324599" y="1249824"/>
            <a:ext cx="55245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062213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ega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FD0CF14-31CA-7847-9353-1F8F1455B937}"/>
              </a:ext>
            </a:extLst>
          </p:cNvPr>
          <p:cNvSpPr/>
          <p:nvPr userDrawn="1"/>
        </p:nvSpPr>
        <p:spPr>
          <a:xfrm>
            <a:off x="342900" y="304799"/>
            <a:ext cx="11506200" cy="5867401"/>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4418510" y="3155576"/>
            <a:ext cx="7430590" cy="3016624"/>
          </a:xfrm>
        </p:spPr>
        <p:txBody>
          <a:bodyPr anchor="t"/>
          <a:lstStyle>
            <a:lvl1pPr algn="l">
              <a:defRPr>
                <a:solidFill>
                  <a:srgbClr val="FFFFFF"/>
                </a:solidFill>
              </a:defRPr>
            </a:lvl1pPr>
          </a:lstStyle>
          <a:p>
            <a:r>
              <a:rPr lang="en-US"/>
              <a:t>Insert final remarks</a:t>
            </a:r>
          </a:p>
        </p:txBody>
      </p:sp>
      <p:sp>
        <p:nvSpPr>
          <p:cNvPr id="4" name="TextBox 3">
            <a:extLst>
              <a:ext uri="{FF2B5EF4-FFF2-40B4-BE49-F238E27FC236}">
                <a16:creationId xmlns:a16="http://schemas.microsoft.com/office/drawing/2014/main" id="{0A82CDB4-6B19-BC4B-9859-3FEC1DD9012D}"/>
              </a:ext>
            </a:extLst>
          </p:cNvPr>
          <p:cNvSpPr txBox="1"/>
          <p:nvPr userDrawn="1"/>
        </p:nvSpPr>
        <p:spPr>
          <a:xfrm>
            <a:off x="549449" y="5756702"/>
            <a:ext cx="9319379" cy="276999"/>
          </a:xfrm>
          <a:prstGeom prst="rect">
            <a:avLst/>
          </a:prstGeom>
          <a:noFill/>
        </p:spPr>
        <p:txBody>
          <a:bodyPr wrap="square" lIns="0" tIns="0" rIns="0" bIns="0" rtlCol="0">
            <a:spAutoFit/>
          </a:bodyPr>
          <a:lstStyle/>
          <a:p>
            <a:pPr>
              <a:lnSpc>
                <a:spcPct val="100000"/>
              </a:lnSpc>
            </a:pPr>
            <a:r>
              <a:rPr lang="en-US" sz="900" b="0" i="0" dirty="0">
                <a:solidFill>
                  <a:srgbClr val="FFFFFF"/>
                </a:solidFill>
                <a:latin typeface="Arial Narrow" panose="020B0604020202020204" pitchFamily="34" charset="0"/>
                <a:cs typeface="Arial Narrow" panose="020B0604020202020204" pitchFamily="34" charset="0"/>
              </a:rPr>
              <a:t>All brand names, product names, and trademarks are the property of their respective owners. Certain trademarks, registered trademarks, and trade names may be used in this document to refer to either the entities claiming the marks and names or their products. Crestron disclaims any proprietary interest in the marks and names of others. Crestron is not responsible for errors in typography or photography. ©2020 Crestron Electronics, Inc.</a:t>
            </a:r>
          </a:p>
        </p:txBody>
      </p:sp>
      <p:sp>
        <p:nvSpPr>
          <p:cNvPr id="8" name="Rectangle 7">
            <a:extLst>
              <a:ext uri="{FF2B5EF4-FFF2-40B4-BE49-F238E27FC236}">
                <a16:creationId xmlns:a16="http://schemas.microsoft.com/office/drawing/2014/main" id="{527EF3AC-2D07-E94E-B019-CFCAC1545AB5}"/>
              </a:ext>
            </a:extLst>
          </p:cNvPr>
          <p:cNvSpPr/>
          <p:nvPr userDrawn="1"/>
        </p:nvSpPr>
        <p:spPr>
          <a:xfrm>
            <a:off x="4418510" y="2766011"/>
            <a:ext cx="1170103" cy="1068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273897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13" name="Freeform: Shape 6"/>
          <p:cNvSpPr/>
          <p:nvPr userDrawn="1"/>
        </p:nvSpPr>
        <p:spPr>
          <a:xfrm rot="16200000">
            <a:off x="2667000" y="-2667000"/>
            <a:ext cx="6858000" cy="12192000"/>
          </a:xfrm>
          <a:custGeom>
            <a:avLst/>
            <a:gdLst>
              <a:gd name="connsiteX0" fmla="*/ 6743699 w 6858000"/>
              <a:gd name="connsiteY0" fmla="*/ 114300 h 12192000"/>
              <a:gd name="connsiteX1" fmla="*/ 114301 w 6858000"/>
              <a:gd name="connsiteY1" fmla="*/ 114300 h 12192000"/>
              <a:gd name="connsiteX2" fmla="*/ 114301 w 6858000"/>
              <a:gd name="connsiteY2" fmla="*/ 12077700 h 12192000"/>
              <a:gd name="connsiteX3" fmla="*/ 6743699 w 6858000"/>
              <a:gd name="connsiteY3" fmla="*/ 12077700 h 12192000"/>
              <a:gd name="connsiteX4" fmla="*/ 6858000 w 6858000"/>
              <a:gd name="connsiteY4" fmla="*/ 12077700 h 12192000"/>
              <a:gd name="connsiteX5" fmla="*/ 6858000 w 6858000"/>
              <a:gd name="connsiteY5" fmla="*/ 12192000 h 12192000"/>
              <a:gd name="connsiteX6" fmla="*/ 0 w 6858000"/>
              <a:gd name="connsiteY6" fmla="*/ 12192000 h 12192000"/>
              <a:gd name="connsiteX7" fmla="*/ 0 w 6858000"/>
              <a:gd name="connsiteY7" fmla="*/ 12077700 h 12192000"/>
              <a:gd name="connsiteX8" fmla="*/ 1 w 6858000"/>
              <a:gd name="connsiteY8" fmla="*/ 12077700 h 12192000"/>
              <a:gd name="connsiteX9" fmla="*/ 1 w 6858000"/>
              <a:gd name="connsiteY9" fmla="*/ 114300 h 12192000"/>
              <a:gd name="connsiteX10" fmla="*/ 0 w 6858000"/>
              <a:gd name="connsiteY10" fmla="*/ 114300 h 12192000"/>
              <a:gd name="connsiteX11" fmla="*/ 0 w 6858000"/>
              <a:gd name="connsiteY11" fmla="*/ 1 h 12192000"/>
              <a:gd name="connsiteX12" fmla="*/ 1 w 6858000"/>
              <a:gd name="connsiteY12" fmla="*/ 1 h 12192000"/>
              <a:gd name="connsiteX13" fmla="*/ 1 w 6858000"/>
              <a:gd name="connsiteY13" fmla="*/ 0 h 12192000"/>
              <a:gd name="connsiteX14" fmla="*/ 114301 w 6858000"/>
              <a:gd name="connsiteY14" fmla="*/ 0 h 12192000"/>
              <a:gd name="connsiteX15" fmla="*/ 114301 w 6858000"/>
              <a:gd name="connsiteY15" fmla="*/ 1 h 12192000"/>
              <a:gd name="connsiteX16" fmla="*/ 6743699 w 6858000"/>
              <a:gd name="connsiteY16" fmla="*/ 1 h 12192000"/>
              <a:gd name="connsiteX17" fmla="*/ 6857999 w 6858000"/>
              <a:gd name="connsiteY17" fmla="*/ 1 h 12192000"/>
              <a:gd name="connsiteX18" fmla="*/ 6858000 w 6858000"/>
              <a:gd name="connsiteY18" fmla="*/ 1 h 12192000"/>
              <a:gd name="connsiteX19" fmla="*/ 6858000 w 6858000"/>
              <a:gd name="connsiteY19" fmla="*/ 114300 h 12192000"/>
              <a:gd name="connsiteX20" fmla="*/ 6857999 w 6858000"/>
              <a:gd name="connsiteY20" fmla="*/ 114300 h 12192000"/>
              <a:gd name="connsiteX21" fmla="*/ 6857999 w 6858000"/>
              <a:gd name="connsiteY21" fmla="*/ 120777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58000" h="12192000">
                <a:moveTo>
                  <a:pt x="6743699" y="114300"/>
                </a:moveTo>
                <a:lnTo>
                  <a:pt x="114301" y="114300"/>
                </a:lnTo>
                <a:lnTo>
                  <a:pt x="114301" y="12077700"/>
                </a:lnTo>
                <a:lnTo>
                  <a:pt x="6743699" y="12077700"/>
                </a:lnTo>
                <a:close/>
                <a:moveTo>
                  <a:pt x="6858000" y="12077700"/>
                </a:moveTo>
                <a:lnTo>
                  <a:pt x="6858000" y="12192000"/>
                </a:lnTo>
                <a:lnTo>
                  <a:pt x="0" y="12192000"/>
                </a:lnTo>
                <a:lnTo>
                  <a:pt x="0" y="12077700"/>
                </a:lnTo>
                <a:lnTo>
                  <a:pt x="1" y="12077700"/>
                </a:lnTo>
                <a:lnTo>
                  <a:pt x="1" y="114300"/>
                </a:lnTo>
                <a:lnTo>
                  <a:pt x="0" y="114300"/>
                </a:lnTo>
                <a:lnTo>
                  <a:pt x="0" y="1"/>
                </a:lnTo>
                <a:lnTo>
                  <a:pt x="1" y="1"/>
                </a:lnTo>
                <a:lnTo>
                  <a:pt x="1" y="0"/>
                </a:lnTo>
                <a:lnTo>
                  <a:pt x="114301" y="0"/>
                </a:lnTo>
                <a:lnTo>
                  <a:pt x="114301" y="1"/>
                </a:lnTo>
                <a:lnTo>
                  <a:pt x="6743699" y="1"/>
                </a:lnTo>
                <a:lnTo>
                  <a:pt x="6857999" y="1"/>
                </a:lnTo>
                <a:lnTo>
                  <a:pt x="6858000" y="1"/>
                </a:lnTo>
                <a:lnTo>
                  <a:pt x="6858000" y="114300"/>
                </a:lnTo>
                <a:lnTo>
                  <a:pt x="6857999" y="114300"/>
                </a:lnTo>
                <a:lnTo>
                  <a:pt x="6857999" y="120777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86940" y="6350126"/>
            <a:ext cx="1600200" cy="184023"/>
          </a:xfrm>
          <a:prstGeom prst="rect">
            <a:avLst/>
          </a:prstGeom>
        </p:spPr>
      </p:pic>
    </p:spTree>
    <p:extLst>
      <p:ext uri="{BB962C8B-B14F-4D97-AF65-F5344CB8AC3E}">
        <p14:creationId xmlns:p14="http://schemas.microsoft.com/office/powerpoint/2010/main" val="2915711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8C549AC-F50C-2846-8670-321F2BD26216}"/>
              </a:ext>
            </a:extLst>
          </p:cNvPr>
          <p:cNvSpPr/>
          <p:nvPr userDrawn="1"/>
        </p:nvSpPr>
        <p:spPr>
          <a:xfrm>
            <a:off x="342900" y="304799"/>
            <a:ext cx="11506200" cy="5867401"/>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Rectangle 4">
            <a:extLst>
              <a:ext uri="{FF2B5EF4-FFF2-40B4-BE49-F238E27FC236}">
                <a16:creationId xmlns:a16="http://schemas.microsoft.com/office/drawing/2014/main" id="{3FD0CF14-31CA-7847-9353-1F8F1455B937}"/>
              </a:ext>
            </a:extLst>
          </p:cNvPr>
          <p:cNvSpPr/>
          <p:nvPr userDrawn="1"/>
        </p:nvSpPr>
        <p:spPr>
          <a:xfrm>
            <a:off x="342900" y="304799"/>
            <a:ext cx="11506199" cy="5867401"/>
          </a:xfrm>
          <a:prstGeom prst="rect">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900" y="2192383"/>
            <a:ext cx="11506200" cy="2092234"/>
          </a:xfrm>
        </p:spPr>
        <p:txBody>
          <a:bodyPr/>
          <a:lstStyle>
            <a:lvl1pPr algn="ctr">
              <a:lnSpc>
                <a:spcPct val="150000"/>
              </a:lnSpc>
              <a:spcAft>
                <a:spcPts val="2400"/>
              </a:spcAft>
              <a:defRPr>
                <a:solidFill>
                  <a:srgbClr val="FFFFFF"/>
                </a:solidFill>
              </a:defRPr>
            </a:lvl1pPr>
          </a:lstStyle>
          <a:p>
            <a:r>
              <a:rPr lang="en-US"/>
              <a:t>Presentation Title</a:t>
            </a:r>
          </a:p>
        </p:txBody>
      </p:sp>
      <p:cxnSp>
        <p:nvCxnSpPr>
          <p:cNvPr id="7" name="Straight Connector 6">
            <a:extLst>
              <a:ext uri="{FF2B5EF4-FFF2-40B4-BE49-F238E27FC236}">
                <a16:creationId xmlns:a16="http://schemas.microsoft.com/office/drawing/2014/main" id="{5B72A5A5-404E-4B40-B90E-20B97CC84047}"/>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A2DAEF6-EC91-4342-B75E-72D7E9F2C91A}"/>
              </a:ext>
            </a:extLst>
          </p:cNvPr>
          <p:cNvCxnSpPr>
            <a:cxnSpLocks/>
          </p:cNvCxnSpPr>
          <p:nvPr userDrawn="1"/>
        </p:nvCxnSpPr>
        <p:spPr>
          <a:xfrm flipH="1">
            <a:off x="342900" y="6172201"/>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862478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FC58023-A927-0C4A-9A91-20A1E22B768E}"/>
              </a:ext>
            </a:extLst>
          </p:cNvPr>
          <p:cNvSpPr/>
          <p:nvPr userDrawn="1"/>
        </p:nvSpPr>
        <p:spPr>
          <a:xfrm>
            <a:off x="342900" y="1142999"/>
            <a:ext cx="11506200" cy="5029202"/>
          </a:xfrm>
          <a:prstGeom prst="rect">
            <a:avLst/>
          </a:prstGeom>
          <a:blipFill>
            <a:blip r:embed="rId2" cstate="hqprint">
              <a:extLst>
                <a:ext uri="{28A0092B-C50C-407E-A947-70E740481C1C}">
                  <a14:useLocalDpi xmlns:a14="http://schemas.microsoft.com/office/drawing/2010/main"/>
                </a:ext>
              </a:extLst>
            </a:blip>
            <a:stretch>
              <a:fillRect b="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p:txBody>
          <a:bodyPr/>
          <a:lstStyle>
            <a:lvl1pPr>
              <a:defRPr/>
            </a:lvl1pPr>
          </a:lstStyle>
          <a:p>
            <a:r>
              <a:rPr lang="en-US"/>
              <a:t>Presentation Title</a:t>
            </a:r>
          </a:p>
        </p:txBody>
      </p:sp>
      <p:sp>
        <p:nvSpPr>
          <p:cNvPr id="6" name="Rectangle 5">
            <a:extLst>
              <a:ext uri="{FF2B5EF4-FFF2-40B4-BE49-F238E27FC236}">
                <a16:creationId xmlns:a16="http://schemas.microsoft.com/office/drawing/2014/main" id="{FF09BFB6-903A-E84F-8252-D3F6ED6E53DF}"/>
              </a:ext>
            </a:extLst>
          </p:cNvPr>
          <p:cNvSpPr/>
          <p:nvPr userDrawn="1"/>
        </p:nvSpPr>
        <p:spPr>
          <a:xfrm>
            <a:off x="342900" y="1142999"/>
            <a:ext cx="11506200" cy="5029201"/>
          </a:xfrm>
          <a:prstGeom prst="rect">
            <a:avLst/>
          </a:prstGeom>
          <a:solidFill>
            <a:schemeClr val="bg2">
              <a:alpha val="6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 name="Text Placeholder 10">
            <a:extLst>
              <a:ext uri="{FF2B5EF4-FFF2-40B4-BE49-F238E27FC236}">
                <a16:creationId xmlns:a16="http://schemas.microsoft.com/office/drawing/2014/main" id="{9E3EC50F-26D4-4343-9324-FDCDC50EB005}"/>
              </a:ext>
            </a:extLst>
          </p:cNvPr>
          <p:cNvSpPr>
            <a:spLocks noGrp="1"/>
          </p:cNvSpPr>
          <p:nvPr>
            <p:ph type="body" sz="quarter" idx="10" hasCustomPrompt="1"/>
          </p:nvPr>
        </p:nvSpPr>
        <p:spPr>
          <a:xfrm>
            <a:off x="342900" y="2192384"/>
            <a:ext cx="11506200" cy="2092234"/>
          </a:xfrm>
        </p:spPr>
        <p:txBody>
          <a:bodyPr bIns="0" anchor="ctr"/>
          <a:lstStyle>
            <a:lvl1pPr algn="ctr">
              <a:lnSpc>
                <a:spcPct val="150000"/>
              </a:lnSpc>
              <a:spcBef>
                <a:spcPts val="0"/>
              </a:spcBef>
              <a:spcAft>
                <a:spcPts val="2400"/>
              </a:spcAft>
              <a:defRPr b="0">
                <a:solidFill>
                  <a:srgbClr val="FFFFFF"/>
                </a:solidFill>
              </a:defRPr>
            </a:lvl1pPr>
          </a:lstStyle>
          <a:p>
            <a:pPr lvl="0"/>
            <a:r>
              <a:rPr lang="en-US"/>
              <a:t>Section Title</a:t>
            </a:r>
          </a:p>
        </p:txBody>
      </p:sp>
      <p:cxnSp>
        <p:nvCxnSpPr>
          <p:cNvPr id="8" name="Straight Connector 7">
            <a:extLst>
              <a:ext uri="{FF2B5EF4-FFF2-40B4-BE49-F238E27FC236}">
                <a16:creationId xmlns:a16="http://schemas.microsoft.com/office/drawing/2014/main" id="{9C050623-803B-C046-99D8-C925901A1498}"/>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CDCE323-3F2C-1342-BE83-2FDC8FE02154}"/>
              </a:ext>
            </a:extLst>
          </p:cNvPr>
          <p:cNvCxnSpPr>
            <a:cxnSpLocks/>
          </p:cNvCxnSpPr>
          <p:nvPr userDrawn="1"/>
        </p:nvCxnSpPr>
        <p:spPr>
          <a:xfrm flipH="1">
            <a:off x="342900" y="6172201"/>
            <a:ext cx="115062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648291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Standar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32E40B-CCBD-0A4E-AF8A-EB273A2CE03B}"/>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F5EDCE51-345D-FC42-A7F7-92D30A2AF27D}"/>
              </a:ext>
            </a:extLst>
          </p:cNvPr>
          <p:cNvCxnSpPr>
            <a:cxnSpLocks/>
          </p:cNvCxnSpPr>
          <p:nvPr userDrawn="1"/>
        </p:nvCxnSpPr>
        <p:spPr>
          <a:xfrm flipH="1">
            <a:off x="342899" y="1249824"/>
            <a:ext cx="115062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p:txBody>
          <a:bodyPr/>
          <a:lstStyle/>
          <a:p>
            <a:r>
              <a:rPr lang="en-US"/>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342900" y="1485901"/>
            <a:ext cx="11506200" cy="4686300"/>
          </a:xfrm>
        </p:spPr>
        <p:txBody>
          <a:bodyPr/>
          <a:lstStyle>
            <a:lvl1pPr>
              <a:defRPr/>
            </a:lvl1pPr>
            <a:lvl2pPr>
              <a:defRPr/>
            </a:lvl2pPr>
            <a:lvl3pPr>
              <a:defRPr/>
            </a:lvl3pPr>
            <a:lvl4pPr>
              <a:defRPr/>
            </a:lvl4pPr>
            <a:lvl5pPr>
              <a:defRPr/>
            </a:lvl5pPr>
          </a:lstStyle>
          <a:p>
            <a:pPr lvl="0"/>
            <a:r>
              <a:rPr lang="en-US"/>
              <a:t>Indent to cycle through styles</a:t>
            </a:r>
          </a:p>
          <a:p>
            <a:pPr lvl="1"/>
            <a:r>
              <a:rPr lang="en-US"/>
              <a:t>Indent to cycle through styles</a:t>
            </a:r>
          </a:p>
          <a:p>
            <a:pPr lvl="2"/>
            <a:r>
              <a:rPr lang="en-US"/>
              <a:t>Indent to cycle through styles</a:t>
            </a:r>
          </a:p>
          <a:p>
            <a:pPr lvl="3"/>
            <a:r>
              <a:rPr lang="en-US"/>
              <a:t>Indent to cycle through styles</a:t>
            </a:r>
          </a:p>
          <a:p>
            <a:pPr lvl="4"/>
            <a:r>
              <a:rPr lang="en-US"/>
              <a:t>Indent to cycle through styles</a:t>
            </a:r>
          </a:p>
        </p:txBody>
      </p:sp>
      <p:cxnSp>
        <p:nvCxnSpPr>
          <p:cNvPr id="6" name="Straight Connector 5">
            <a:extLst>
              <a:ext uri="{FF2B5EF4-FFF2-40B4-BE49-F238E27FC236}">
                <a16:creationId xmlns:a16="http://schemas.microsoft.com/office/drawing/2014/main" id="{DB4CC6A3-E88D-914B-8183-B6AB87464E45}"/>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C558D1D-2D6F-C04A-9B1E-7889396E9934}"/>
              </a:ext>
            </a:extLst>
          </p:cNvPr>
          <p:cNvCxnSpPr>
            <a:cxnSpLocks/>
          </p:cNvCxnSpPr>
          <p:nvPr userDrawn="1"/>
        </p:nvCxnSpPr>
        <p:spPr>
          <a:xfrm flipH="1">
            <a:off x="342900" y="6172201"/>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465769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mall Picture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9A75F19-8ADD-0041-BB77-413B4C9E40A5}"/>
              </a:ext>
            </a:extLst>
          </p:cNvPr>
          <p:cNvSpPr>
            <a:spLocks noGrp="1"/>
          </p:cNvSpPr>
          <p:nvPr>
            <p:ph type="pic" sz="quarter" idx="10"/>
          </p:nvPr>
        </p:nvSpPr>
        <p:spPr>
          <a:xfrm>
            <a:off x="7010400" y="304800"/>
            <a:ext cx="4838700" cy="5867400"/>
          </a:xfrm>
        </p:spPr>
        <p:txBody>
          <a:bodyPr/>
          <a:lstStyle/>
          <a:p>
            <a:endParaRPr lang="en-US"/>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900" y="304800"/>
            <a:ext cx="6438900" cy="838199"/>
          </a:xfrm>
        </p:spPr>
        <p:txBody>
          <a:bodyPr/>
          <a:lstStyle>
            <a:lvl1pPr>
              <a:defRPr/>
            </a:lvl1pPr>
          </a:lstStyle>
          <a:p>
            <a:r>
              <a:rPr lang="en-US"/>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342900" y="1485901"/>
            <a:ext cx="6438900" cy="4686300"/>
          </a:xfrm>
        </p:spPr>
        <p:txBody>
          <a:bodyPr/>
          <a:lstStyle>
            <a:lvl1pPr>
              <a:defRPr/>
            </a:lvl1pPr>
            <a:lvl2pPr>
              <a:defRPr/>
            </a:lvl2pPr>
            <a:lvl3pPr>
              <a:defRPr/>
            </a:lvl3pPr>
            <a:lvl4pPr>
              <a:defRPr/>
            </a:lvl4pPr>
            <a:lvl5pPr>
              <a:defRPr/>
            </a:lvl5pPr>
          </a:lstStyle>
          <a:p>
            <a:pPr lvl="0"/>
            <a:r>
              <a:rPr lang="en-US"/>
              <a:t>Indent to cycle through styles</a:t>
            </a:r>
          </a:p>
          <a:p>
            <a:pPr lvl="1"/>
            <a:r>
              <a:rPr lang="en-US"/>
              <a:t>Indent to cycle through styles</a:t>
            </a:r>
          </a:p>
          <a:p>
            <a:pPr lvl="2"/>
            <a:r>
              <a:rPr lang="en-US"/>
              <a:t>Indent to cycle through styles</a:t>
            </a:r>
          </a:p>
          <a:p>
            <a:pPr lvl="3"/>
            <a:r>
              <a:rPr lang="en-US"/>
              <a:t>Indent to cycle through styles</a:t>
            </a:r>
          </a:p>
          <a:p>
            <a:pPr lvl="4"/>
            <a:r>
              <a:rPr lang="en-US"/>
              <a:t>Indent to cycle through styles</a:t>
            </a:r>
          </a:p>
        </p:txBody>
      </p:sp>
      <p:cxnSp>
        <p:nvCxnSpPr>
          <p:cNvPr id="9" name="Straight Connector 8">
            <a:extLst>
              <a:ext uri="{FF2B5EF4-FFF2-40B4-BE49-F238E27FC236}">
                <a16:creationId xmlns:a16="http://schemas.microsoft.com/office/drawing/2014/main" id="{FCE52150-67DD-8742-A638-F2298ED121B6}"/>
              </a:ext>
            </a:extLst>
          </p:cNvPr>
          <p:cNvCxnSpPr>
            <a:cxnSpLocks/>
          </p:cNvCxnSpPr>
          <p:nvPr userDrawn="1"/>
        </p:nvCxnSpPr>
        <p:spPr>
          <a:xfrm flipH="1">
            <a:off x="342900" y="304800"/>
            <a:ext cx="64389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64D057B-D19F-5542-BB92-4D4EE1BD903B}"/>
              </a:ext>
            </a:extLst>
          </p:cNvPr>
          <p:cNvCxnSpPr>
            <a:cxnSpLocks/>
          </p:cNvCxnSpPr>
          <p:nvPr userDrawn="1"/>
        </p:nvCxnSpPr>
        <p:spPr>
          <a:xfrm flipH="1">
            <a:off x="342900" y="6172201"/>
            <a:ext cx="64389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758FE88-8D2F-744E-B7C5-72D3B04DC027}"/>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1B38CDA1-A2F0-8947-A50E-0AA79A4A910A}"/>
              </a:ext>
            </a:extLst>
          </p:cNvPr>
          <p:cNvCxnSpPr>
            <a:cxnSpLocks/>
          </p:cNvCxnSpPr>
          <p:nvPr userDrawn="1"/>
        </p:nvCxnSpPr>
        <p:spPr>
          <a:xfrm flipH="1">
            <a:off x="342899" y="1249824"/>
            <a:ext cx="64389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101701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rge Picture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9A75F19-8ADD-0041-BB77-413B4C9E40A5}"/>
              </a:ext>
            </a:extLst>
          </p:cNvPr>
          <p:cNvSpPr>
            <a:spLocks noGrp="1"/>
          </p:cNvSpPr>
          <p:nvPr>
            <p:ph type="pic" sz="quarter" idx="10"/>
          </p:nvPr>
        </p:nvSpPr>
        <p:spPr>
          <a:xfrm>
            <a:off x="5410200" y="304800"/>
            <a:ext cx="6438900" cy="5867400"/>
          </a:xfrm>
        </p:spPr>
        <p:txBody>
          <a:bodyPr/>
          <a:lstStyle/>
          <a:p>
            <a:endParaRPr lang="en-US"/>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900" y="304800"/>
            <a:ext cx="4838700" cy="838199"/>
          </a:xfrm>
        </p:spPr>
        <p:txBody>
          <a:bodyPr/>
          <a:lstStyle>
            <a:lvl1pPr>
              <a:defRPr/>
            </a:lvl1pPr>
          </a:lstStyle>
          <a:p>
            <a:r>
              <a:rPr lang="en-US"/>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342900" y="1485901"/>
            <a:ext cx="4838700" cy="4686300"/>
          </a:xfrm>
        </p:spPr>
        <p:txBody>
          <a:bodyPr/>
          <a:lstStyle>
            <a:lvl1pPr>
              <a:defRPr/>
            </a:lvl1pPr>
            <a:lvl2pPr>
              <a:defRPr/>
            </a:lvl2pPr>
            <a:lvl3pPr>
              <a:defRPr/>
            </a:lvl3pPr>
            <a:lvl4pPr>
              <a:defRPr/>
            </a:lvl4pPr>
            <a:lvl5pPr>
              <a:defRPr/>
            </a:lvl5pPr>
          </a:lstStyle>
          <a:p>
            <a:pPr lvl="0"/>
            <a:r>
              <a:rPr lang="en-US"/>
              <a:t>Indent to cycle through styles</a:t>
            </a:r>
          </a:p>
          <a:p>
            <a:pPr lvl="1"/>
            <a:r>
              <a:rPr lang="en-US"/>
              <a:t>Indent to cycle through styles</a:t>
            </a:r>
          </a:p>
          <a:p>
            <a:pPr lvl="2"/>
            <a:r>
              <a:rPr lang="en-US"/>
              <a:t>Indent to cycle through styles</a:t>
            </a:r>
          </a:p>
          <a:p>
            <a:pPr lvl="3"/>
            <a:r>
              <a:rPr lang="en-US"/>
              <a:t>Indent to cycle through styles</a:t>
            </a:r>
          </a:p>
          <a:p>
            <a:pPr lvl="4"/>
            <a:r>
              <a:rPr lang="en-US"/>
              <a:t>Indent to cycle through styles</a:t>
            </a:r>
          </a:p>
        </p:txBody>
      </p:sp>
      <p:cxnSp>
        <p:nvCxnSpPr>
          <p:cNvPr id="9" name="Straight Connector 8">
            <a:extLst>
              <a:ext uri="{FF2B5EF4-FFF2-40B4-BE49-F238E27FC236}">
                <a16:creationId xmlns:a16="http://schemas.microsoft.com/office/drawing/2014/main" id="{495FCCDF-1129-5440-8F4C-5D89F1BF5066}"/>
              </a:ext>
            </a:extLst>
          </p:cNvPr>
          <p:cNvCxnSpPr>
            <a:cxnSpLocks/>
          </p:cNvCxnSpPr>
          <p:nvPr userDrawn="1"/>
        </p:nvCxnSpPr>
        <p:spPr>
          <a:xfrm flipH="1">
            <a:off x="342900" y="304800"/>
            <a:ext cx="48387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BDD12AB-6F20-8447-9C30-8D521A00AB45}"/>
              </a:ext>
            </a:extLst>
          </p:cNvPr>
          <p:cNvCxnSpPr>
            <a:cxnSpLocks/>
          </p:cNvCxnSpPr>
          <p:nvPr userDrawn="1"/>
        </p:nvCxnSpPr>
        <p:spPr>
          <a:xfrm flipH="1">
            <a:off x="342900" y="6172201"/>
            <a:ext cx="48387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309D8B02-76F8-9941-9E90-2026147CC833}"/>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B279DBC-A9EE-CF49-933F-76C01D0E0208}"/>
              </a:ext>
            </a:extLst>
          </p:cNvPr>
          <p:cNvCxnSpPr>
            <a:cxnSpLocks/>
          </p:cNvCxnSpPr>
          <p:nvPr userDrawn="1"/>
        </p:nvCxnSpPr>
        <p:spPr>
          <a:xfrm flipH="1">
            <a:off x="342899" y="1249824"/>
            <a:ext cx="48387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218176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mall Picture Lef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9A75F19-8ADD-0041-BB77-413B4C9E40A5}"/>
              </a:ext>
            </a:extLst>
          </p:cNvPr>
          <p:cNvSpPr>
            <a:spLocks noGrp="1"/>
          </p:cNvSpPr>
          <p:nvPr>
            <p:ph type="pic" sz="quarter" idx="10"/>
          </p:nvPr>
        </p:nvSpPr>
        <p:spPr>
          <a:xfrm>
            <a:off x="342900" y="1143000"/>
            <a:ext cx="4838700" cy="5029200"/>
          </a:xfrm>
        </p:spPr>
        <p:txBody>
          <a:bodyPr/>
          <a:lstStyle/>
          <a:p>
            <a:endParaRPr lang="en-US"/>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899" y="304800"/>
            <a:ext cx="11506199" cy="838199"/>
          </a:xfrm>
        </p:spPr>
        <p:txBody>
          <a:bodyPr/>
          <a:lstStyle>
            <a:lvl1pPr>
              <a:defRPr/>
            </a:lvl1pPr>
          </a:lstStyle>
          <a:p>
            <a:r>
              <a:rPr lang="en-US"/>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5410200" y="1485901"/>
            <a:ext cx="6438900" cy="4686300"/>
          </a:xfrm>
        </p:spPr>
        <p:txBody>
          <a:bodyPr/>
          <a:lstStyle>
            <a:lvl1pPr>
              <a:defRPr/>
            </a:lvl1pPr>
            <a:lvl2pPr>
              <a:defRPr/>
            </a:lvl2pPr>
            <a:lvl3pPr>
              <a:defRPr/>
            </a:lvl3pPr>
            <a:lvl4pPr>
              <a:defRPr/>
            </a:lvl4pPr>
            <a:lvl5pPr>
              <a:defRPr/>
            </a:lvl5pPr>
          </a:lstStyle>
          <a:p>
            <a:pPr lvl="0"/>
            <a:r>
              <a:rPr lang="en-US"/>
              <a:t>Indent to cycle through styles</a:t>
            </a:r>
          </a:p>
          <a:p>
            <a:pPr lvl="1"/>
            <a:r>
              <a:rPr lang="en-US"/>
              <a:t>Indent to cycle through styles</a:t>
            </a:r>
          </a:p>
          <a:p>
            <a:pPr lvl="2"/>
            <a:r>
              <a:rPr lang="en-US"/>
              <a:t>Indent to cycle through styles</a:t>
            </a:r>
          </a:p>
          <a:p>
            <a:pPr lvl="3"/>
            <a:r>
              <a:rPr lang="en-US"/>
              <a:t>Indent to cycle through styles</a:t>
            </a:r>
          </a:p>
          <a:p>
            <a:pPr lvl="4"/>
            <a:r>
              <a:rPr lang="en-US"/>
              <a:t>Indent to cycle through styles</a:t>
            </a:r>
          </a:p>
        </p:txBody>
      </p:sp>
      <p:cxnSp>
        <p:nvCxnSpPr>
          <p:cNvPr id="9" name="Straight Connector 8">
            <a:extLst>
              <a:ext uri="{FF2B5EF4-FFF2-40B4-BE49-F238E27FC236}">
                <a16:creationId xmlns:a16="http://schemas.microsoft.com/office/drawing/2014/main" id="{F7DDE935-DE02-FC47-AE99-7CAC24800596}"/>
              </a:ext>
            </a:extLst>
          </p:cNvPr>
          <p:cNvCxnSpPr>
            <a:cxnSpLocks/>
          </p:cNvCxnSpPr>
          <p:nvPr userDrawn="1"/>
        </p:nvCxnSpPr>
        <p:spPr>
          <a:xfrm flipH="1">
            <a:off x="342900" y="304800"/>
            <a:ext cx="11506198"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ADE69BE-3343-C249-91E6-ECC1EABFA9C7}"/>
              </a:ext>
            </a:extLst>
          </p:cNvPr>
          <p:cNvCxnSpPr>
            <a:cxnSpLocks/>
          </p:cNvCxnSpPr>
          <p:nvPr userDrawn="1"/>
        </p:nvCxnSpPr>
        <p:spPr>
          <a:xfrm flipH="1">
            <a:off x="5410200" y="6172201"/>
            <a:ext cx="64389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6E5221D-7C4B-474A-8689-35AE028187A7}"/>
              </a:ext>
            </a:extLst>
          </p:cNvPr>
          <p:cNvSpPr/>
          <p:nvPr userDrawn="1"/>
        </p:nvSpPr>
        <p:spPr>
          <a:xfrm>
            <a:off x="5410200"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66312D30-B6F5-664D-8402-F674EEE7D0DC}"/>
              </a:ext>
            </a:extLst>
          </p:cNvPr>
          <p:cNvCxnSpPr>
            <a:cxnSpLocks/>
          </p:cNvCxnSpPr>
          <p:nvPr userDrawn="1"/>
        </p:nvCxnSpPr>
        <p:spPr>
          <a:xfrm flipH="1">
            <a:off x="5410200" y="1249824"/>
            <a:ext cx="6438899"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474358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6817C9-BD41-294D-9DE5-64CB6885E9A1}"/>
              </a:ext>
            </a:extLst>
          </p:cNvPr>
          <p:cNvPicPr>
            <a:picLocks noChangeAspect="1"/>
          </p:cNvPicPr>
          <p:nvPr/>
        </p:nvPicPr>
        <p:blipFill>
          <a:blip r:embed="rId3" cstate="screen">
            <a:alphaModFix amt="90000"/>
            <a:extLst>
              <a:ext uri="{28A0092B-C50C-407E-A947-70E740481C1C}">
                <a14:useLocalDpi xmlns:a14="http://schemas.microsoft.com/office/drawing/2010/main"/>
              </a:ext>
            </a:extLst>
          </a:blip>
          <a:stretch>
            <a:fillRect/>
          </a:stretch>
        </p:blipFill>
        <p:spPr>
          <a:xfrm>
            <a:off x="2438400" y="3009900"/>
            <a:ext cx="7315200" cy="838200"/>
          </a:xfrm>
          <a:prstGeom prst="rect">
            <a:avLst/>
          </a:prstGeom>
        </p:spPr>
      </p:pic>
    </p:spTree>
    <p:extLst>
      <p:ext uri="{BB962C8B-B14F-4D97-AF65-F5344CB8AC3E}">
        <p14:creationId xmlns:p14="http://schemas.microsoft.com/office/powerpoint/2010/main" val="374356292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Picture Lef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9A75F19-8ADD-0041-BB77-413B4C9E40A5}"/>
              </a:ext>
            </a:extLst>
          </p:cNvPr>
          <p:cNvSpPr>
            <a:spLocks noGrp="1"/>
          </p:cNvSpPr>
          <p:nvPr>
            <p:ph type="pic" sz="quarter" idx="10"/>
          </p:nvPr>
        </p:nvSpPr>
        <p:spPr>
          <a:xfrm>
            <a:off x="342900" y="1143000"/>
            <a:ext cx="6438900" cy="5029200"/>
          </a:xfrm>
        </p:spPr>
        <p:txBody>
          <a:bodyPr/>
          <a:lstStyle/>
          <a:p>
            <a:endParaRPr lang="en-US"/>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900" y="304800"/>
            <a:ext cx="11506200" cy="838199"/>
          </a:xfrm>
        </p:spPr>
        <p:txBody>
          <a:bodyPr/>
          <a:lstStyle>
            <a:lvl1pPr>
              <a:defRPr/>
            </a:lvl1pPr>
          </a:lstStyle>
          <a:p>
            <a:r>
              <a:rPr lang="en-US"/>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7010400" y="1485901"/>
            <a:ext cx="4838700" cy="4686300"/>
          </a:xfrm>
        </p:spPr>
        <p:txBody>
          <a:bodyPr/>
          <a:lstStyle>
            <a:lvl1pPr>
              <a:defRPr/>
            </a:lvl1pPr>
            <a:lvl2pPr>
              <a:defRPr/>
            </a:lvl2pPr>
            <a:lvl3pPr>
              <a:defRPr/>
            </a:lvl3pPr>
            <a:lvl4pPr>
              <a:defRPr/>
            </a:lvl4pPr>
            <a:lvl5pPr>
              <a:defRPr/>
            </a:lvl5pPr>
          </a:lstStyle>
          <a:p>
            <a:pPr lvl="0"/>
            <a:r>
              <a:rPr lang="en-US"/>
              <a:t>Indent to cycle through styles</a:t>
            </a:r>
          </a:p>
          <a:p>
            <a:pPr lvl="1"/>
            <a:r>
              <a:rPr lang="en-US"/>
              <a:t>Indent to cycle through styles</a:t>
            </a:r>
          </a:p>
          <a:p>
            <a:pPr lvl="2"/>
            <a:r>
              <a:rPr lang="en-US"/>
              <a:t>Indent to cycle through styles</a:t>
            </a:r>
          </a:p>
          <a:p>
            <a:pPr lvl="3"/>
            <a:r>
              <a:rPr lang="en-US"/>
              <a:t>Indent to cycle through styles</a:t>
            </a:r>
          </a:p>
          <a:p>
            <a:pPr lvl="4"/>
            <a:r>
              <a:rPr lang="en-US"/>
              <a:t>Indent to cycle through styles</a:t>
            </a:r>
          </a:p>
        </p:txBody>
      </p:sp>
      <p:cxnSp>
        <p:nvCxnSpPr>
          <p:cNvPr id="9" name="Straight Connector 8">
            <a:extLst>
              <a:ext uri="{FF2B5EF4-FFF2-40B4-BE49-F238E27FC236}">
                <a16:creationId xmlns:a16="http://schemas.microsoft.com/office/drawing/2014/main" id="{BBBA747E-AC12-924C-A914-E02237AEB346}"/>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3F83A81-AE0A-2441-A836-6C7344AA4466}"/>
              </a:ext>
            </a:extLst>
          </p:cNvPr>
          <p:cNvCxnSpPr>
            <a:cxnSpLocks/>
          </p:cNvCxnSpPr>
          <p:nvPr userDrawn="1"/>
        </p:nvCxnSpPr>
        <p:spPr>
          <a:xfrm flipH="1">
            <a:off x="7010399" y="6172201"/>
            <a:ext cx="4838701"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4D3409D-C73B-D84A-8C3A-2A394666C789}"/>
              </a:ext>
            </a:extLst>
          </p:cNvPr>
          <p:cNvSpPr/>
          <p:nvPr userDrawn="1"/>
        </p:nvSpPr>
        <p:spPr>
          <a:xfrm>
            <a:off x="70103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81F35711-2916-F840-8761-28B5AF611726}"/>
              </a:ext>
            </a:extLst>
          </p:cNvPr>
          <p:cNvCxnSpPr>
            <a:cxnSpLocks/>
          </p:cNvCxnSpPr>
          <p:nvPr userDrawn="1"/>
        </p:nvCxnSpPr>
        <p:spPr>
          <a:xfrm flipH="1">
            <a:off x="7010399" y="1249824"/>
            <a:ext cx="48387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008411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00321-2EA8-AD49-93AE-CA7FAB6522B5}"/>
              </a:ext>
            </a:extLst>
          </p:cNvPr>
          <p:cNvSpPr>
            <a:spLocks noGrp="1"/>
          </p:cNvSpPr>
          <p:nvPr>
            <p:ph type="title" hasCustomPrompt="1"/>
          </p:nvPr>
        </p:nvSpPr>
        <p:spPr/>
        <p:txBody>
          <a:bodyPr/>
          <a:lstStyle>
            <a:lvl1pPr>
              <a:defRPr/>
            </a:lvl1pPr>
          </a:lstStyle>
          <a:p>
            <a:r>
              <a:rPr lang="en-US"/>
              <a:t>Slide Title</a:t>
            </a:r>
          </a:p>
        </p:txBody>
      </p:sp>
      <p:sp>
        <p:nvSpPr>
          <p:cNvPr id="3" name="Content Placeholder 2">
            <a:extLst>
              <a:ext uri="{FF2B5EF4-FFF2-40B4-BE49-F238E27FC236}">
                <a16:creationId xmlns:a16="http://schemas.microsoft.com/office/drawing/2014/main" id="{7915069E-EDED-2F49-BC5E-2CCBB1BB1423}"/>
              </a:ext>
            </a:extLst>
          </p:cNvPr>
          <p:cNvSpPr>
            <a:spLocks noGrp="1"/>
          </p:cNvSpPr>
          <p:nvPr>
            <p:ph sz="half" idx="1" hasCustomPrompt="1"/>
          </p:nvPr>
        </p:nvSpPr>
        <p:spPr>
          <a:xfrm>
            <a:off x="342900" y="1485901"/>
            <a:ext cx="5524500" cy="4686300"/>
          </a:xfrm>
        </p:spPr>
        <p:txBody>
          <a:bodyPr/>
          <a:lstStyle>
            <a:lvl1pPr>
              <a:defRPr/>
            </a:lvl1pPr>
            <a:lvl2pPr>
              <a:defRPr/>
            </a:lvl2pPr>
            <a:lvl3pPr>
              <a:defRPr/>
            </a:lvl3pPr>
            <a:lvl4pPr>
              <a:defRPr/>
            </a:lvl4pPr>
            <a:lvl5pPr>
              <a:defRPr/>
            </a:lvl5pPr>
          </a:lstStyle>
          <a:p>
            <a:pPr lvl="0"/>
            <a:r>
              <a:rPr lang="en-US"/>
              <a:t>Indent to cycle through styles</a:t>
            </a:r>
          </a:p>
          <a:p>
            <a:pPr lvl="1"/>
            <a:r>
              <a:rPr lang="en-US"/>
              <a:t>Indent to cycle through styles</a:t>
            </a:r>
          </a:p>
          <a:p>
            <a:pPr lvl="2"/>
            <a:r>
              <a:rPr lang="en-US"/>
              <a:t>Indent to cycle through styles</a:t>
            </a:r>
          </a:p>
          <a:p>
            <a:pPr lvl="3"/>
            <a:r>
              <a:rPr lang="en-US"/>
              <a:t>Indent to cycle through styles</a:t>
            </a:r>
          </a:p>
          <a:p>
            <a:pPr lvl="4"/>
            <a:r>
              <a:rPr lang="en-US"/>
              <a:t>Indent to cycle through styles</a:t>
            </a:r>
          </a:p>
        </p:txBody>
      </p:sp>
      <p:sp>
        <p:nvSpPr>
          <p:cNvPr id="4" name="Content Placeholder 3">
            <a:extLst>
              <a:ext uri="{FF2B5EF4-FFF2-40B4-BE49-F238E27FC236}">
                <a16:creationId xmlns:a16="http://schemas.microsoft.com/office/drawing/2014/main" id="{2EBE71FD-1B17-7549-A0D4-F14BC7E93A69}"/>
              </a:ext>
            </a:extLst>
          </p:cNvPr>
          <p:cNvSpPr>
            <a:spLocks noGrp="1"/>
          </p:cNvSpPr>
          <p:nvPr>
            <p:ph sz="half" idx="2" hasCustomPrompt="1"/>
          </p:nvPr>
        </p:nvSpPr>
        <p:spPr>
          <a:xfrm>
            <a:off x="6324600" y="1485901"/>
            <a:ext cx="5524500" cy="4686299"/>
          </a:xfrm>
        </p:spPr>
        <p:txBody>
          <a:bodyPr/>
          <a:lstStyle>
            <a:lvl1pPr>
              <a:defRPr/>
            </a:lvl1pPr>
            <a:lvl2pPr>
              <a:defRPr/>
            </a:lvl2pPr>
            <a:lvl3pPr>
              <a:defRPr/>
            </a:lvl3pPr>
            <a:lvl4pPr>
              <a:defRPr/>
            </a:lvl4pPr>
            <a:lvl5pPr>
              <a:defRPr/>
            </a:lvl5pPr>
          </a:lstStyle>
          <a:p>
            <a:pPr lvl="0"/>
            <a:r>
              <a:rPr lang="en-US"/>
              <a:t>Indent to cycle through styles</a:t>
            </a:r>
          </a:p>
          <a:p>
            <a:pPr lvl="1"/>
            <a:r>
              <a:rPr lang="en-US"/>
              <a:t>Indent to cycle through styles</a:t>
            </a:r>
          </a:p>
          <a:p>
            <a:pPr lvl="2"/>
            <a:r>
              <a:rPr lang="en-US"/>
              <a:t>Indent to cycle through styles</a:t>
            </a:r>
          </a:p>
          <a:p>
            <a:pPr lvl="3"/>
            <a:r>
              <a:rPr lang="en-US"/>
              <a:t>Indent to cycle through styles</a:t>
            </a:r>
          </a:p>
          <a:p>
            <a:pPr lvl="4"/>
            <a:r>
              <a:rPr lang="en-US"/>
              <a:t>Indent to cycle through styles</a:t>
            </a:r>
          </a:p>
        </p:txBody>
      </p:sp>
      <p:cxnSp>
        <p:nvCxnSpPr>
          <p:cNvPr id="10" name="Straight Connector 9">
            <a:extLst>
              <a:ext uri="{FF2B5EF4-FFF2-40B4-BE49-F238E27FC236}">
                <a16:creationId xmlns:a16="http://schemas.microsoft.com/office/drawing/2014/main" id="{AB0C3130-6E55-6348-A94E-A94B9CD67F06}"/>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6E0CEFA-394C-3F41-95C8-E4838CBBAA34}"/>
              </a:ext>
            </a:extLst>
          </p:cNvPr>
          <p:cNvCxnSpPr>
            <a:cxnSpLocks/>
          </p:cNvCxnSpPr>
          <p:nvPr userDrawn="1"/>
        </p:nvCxnSpPr>
        <p:spPr>
          <a:xfrm flipH="1">
            <a:off x="342900" y="6172201"/>
            <a:ext cx="55245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3891209-0849-724F-990F-886BF7C04E3E}"/>
              </a:ext>
            </a:extLst>
          </p:cNvPr>
          <p:cNvCxnSpPr>
            <a:cxnSpLocks/>
          </p:cNvCxnSpPr>
          <p:nvPr userDrawn="1"/>
        </p:nvCxnSpPr>
        <p:spPr>
          <a:xfrm flipH="1">
            <a:off x="6324600" y="6172201"/>
            <a:ext cx="55245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7D558D4-3521-C845-B310-A0B61E214C4E}"/>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0C4822C-DFDC-4F42-B8F4-5FCB689DBE90}"/>
              </a:ext>
            </a:extLst>
          </p:cNvPr>
          <p:cNvCxnSpPr>
            <a:cxnSpLocks/>
          </p:cNvCxnSpPr>
          <p:nvPr userDrawn="1"/>
        </p:nvCxnSpPr>
        <p:spPr>
          <a:xfrm flipH="1">
            <a:off x="342899" y="1249824"/>
            <a:ext cx="55245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7F68253-4260-6643-B46F-0EA47DC7B656}"/>
              </a:ext>
            </a:extLst>
          </p:cNvPr>
          <p:cNvCxnSpPr>
            <a:cxnSpLocks/>
          </p:cNvCxnSpPr>
          <p:nvPr userDrawn="1"/>
        </p:nvCxnSpPr>
        <p:spPr>
          <a:xfrm flipH="1">
            <a:off x="6324600" y="1249824"/>
            <a:ext cx="55245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620080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Two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755F2-B672-ED4C-BC45-B34E7DDF91C3}"/>
              </a:ext>
            </a:extLst>
          </p:cNvPr>
          <p:cNvSpPr>
            <a:spLocks noGrp="1"/>
          </p:cNvSpPr>
          <p:nvPr>
            <p:ph type="title" hasCustomPrompt="1"/>
          </p:nvPr>
        </p:nvSpPr>
        <p:spPr>
          <a:xfrm>
            <a:off x="342900" y="304801"/>
            <a:ext cx="11506200" cy="838199"/>
          </a:xfrm>
        </p:spPr>
        <p:txBody>
          <a:bodyPr/>
          <a:lstStyle>
            <a:lvl1pPr>
              <a:defRPr/>
            </a:lvl1pPr>
          </a:lstStyle>
          <a:p>
            <a:r>
              <a:rPr lang="en-US"/>
              <a:t>Slide Title</a:t>
            </a:r>
          </a:p>
        </p:txBody>
      </p:sp>
      <p:sp>
        <p:nvSpPr>
          <p:cNvPr id="3" name="Text Placeholder 2">
            <a:extLst>
              <a:ext uri="{FF2B5EF4-FFF2-40B4-BE49-F238E27FC236}">
                <a16:creationId xmlns:a16="http://schemas.microsoft.com/office/drawing/2014/main" id="{EC71EEB2-D6D0-264B-8FE4-45DE75021D64}"/>
              </a:ext>
            </a:extLst>
          </p:cNvPr>
          <p:cNvSpPr>
            <a:spLocks noGrp="1"/>
          </p:cNvSpPr>
          <p:nvPr>
            <p:ph type="body" idx="1" hasCustomPrompt="1"/>
          </p:nvPr>
        </p:nvSpPr>
        <p:spPr>
          <a:xfrm>
            <a:off x="342901" y="1485901"/>
            <a:ext cx="5524500" cy="416788"/>
          </a:xfrm>
        </p:spPr>
        <p:txBody>
          <a:bodyPr anchor="t">
            <a:normAutofit/>
          </a:bodyPr>
          <a:lstStyle>
            <a:lvl1pPr marL="0" indent="0">
              <a:buNone/>
              <a:defRPr sz="20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Comparison A</a:t>
            </a:r>
          </a:p>
        </p:txBody>
      </p:sp>
      <p:sp>
        <p:nvSpPr>
          <p:cNvPr id="4" name="Content Placeholder 3">
            <a:extLst>
              <a:ext uri="{FF2B5EF4-FFF2-40B4-BE49-F238E27FC236}">
                <a16:creationId xmlns:a16="http://schemas.microsoft.com/office/drawing/2014/main" id="{0091C31A-1519-1A49-9AF3-20D9CE9ACDF9}"/>
              </a:ext>
            </a:extLst>
          </p:cNvPr>
          <p:cNvSpPr>
            <a:spLocks noGrp="1"/>
          </p:cNvSpPr>
          <p:nvPr>
            <p:ph sz="half" idx="2" hasCustomPrompt="1"/>
          </p:nvPr>
        </p:nvSpPr>
        <p:spPr>
          <a:xfrm>
            <a:off x="342901" y="1902691"/>
            <a:ext cx="5524500" cy="4269509"/>
          </a:xfrm>
        </p:spPr>
        <p:txBody>
          <a:bodyPr/>
          <a:lstStyle>
            <a:lvl1pPr>
              <a:defRPr b="0">
                <a:solidFill>
                  <a:schemeClr val="tx1"/>
                </a:solidFill>
              </a:defRPr>
            </a:lvl1pPr>
            <a:lvl2pPr>
              <a:defRPr/>
            </a:lvl2pPr>
            <a:lvl3pPr>
              <a:defRPr/>
            </a:lvl3pPr>
            <a:lvl4pPr>
              <a:defRPr/>
            </a:lvl4pPr>
            <a:lvl5pPr>
              <a:defRPr/>
            </a:lvl5pPr>
          </a:lstStyle>
          <a:p>
            <a:pPr lvl="0"/>
            <a:r>
              <a:rPr lang="en-US"/>
              <a:t>Indent to cycle through styles</a:t>
            </a:r>
          </a:p>
          <a:p>
            <a:pPr lvl="1"/>
            <a:r>
              <a:rPr lang="en-US"/>
              <a:t>Indent to cycle through styles</a:t>
            </a:r>
          </a:p>
          <a:p>
            <a:pPr lvl="2"/>
            <a:r>
              <a:rPr lang="en-US"/>
              <a:t>Indent to cycle through styles</a:t>
            </a:r>
          </a:p>
          <a:p>
            <a:pPr lvl="3"/>
            <a:r>
              <a:rPr lang="en-US"/>
              <a:t>Indent to cycle through styles</a:t>
            </a:r>
          </a:p>
          <a:p>
            <a:pPr lvl="4"/>
            <a:r>
              <a:rPr lang="en-US"/>
              <a:t>Indent to cycle through styles</a:t>
            </a:r>
          </a:p>
        </p:txBody>
      </p:sp>
      <p:sp>
        <p:nvSpPr>
          <p:cNvPr id="5" name="Text Placeholder 4">
            <a:extLst>
              <a:ext uri="{FF2B5EF4-FFF2-40B4-BE49-F238E27FC236}">
                <a16:creationId xmlns:a16="http://schemas.microsoft.com/office/drawing/2014/main" id="{F65FC974-0B67-244F-A1EC-D92D1DB8D80F}"/>
              </a:ext>
            </a:extLst>
          </p:cNvPr>
          <p:cNvSpPr>
            <a:spLocks noGrp="1"/>
          </p:cNvSpPr>
          <p:nvPr>
            <p:ph type="body" sz="quarter" idx="3" hasCustomPrompt="1"/>
          </p:nvPr>
        </p:nvSpPr>
        <p:spPr>
          <a:xfrm>
            <a:off x="6324598" y="1485901"/>
            <a:ext cx="5524502" cy="416788"/>
          </a:xfrm>
        </p:spPr>
        <p:txBody>
          <a:bodyPr anchor="t">
            <a:normAutofit/>
          </a:bodyPr>
          <a:lstStyle>
            <a:lvl1pPr marL="0" indent="0">
              <a:spcBef>
                <a:spcPts val="0"/>
              </a:spcBef>
              <a:buNone/>
              <a:defRPr sz="20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Comparison B</a:t>
            </a:r>
          </a:p>
        </p:txBody>
      </p:sp>
      <p:sp>
        <p:nvSpPr>
          <p:cNvPr id="6" name="Content Placeholder 5">
            <a:extLst>
              <a:ext uri="{FF2B5EF4-FFF2-40B4-BE49-F238E27FC236}">
                <a16:creationId xmlns:a16="http://schemas.microsoft.com/office/drawing/2014/main" id="{859B00CE-B18A-524C-B912-CE8D3A8FB7F8}"/>
              </a:ext>
            </a:extLst>
          </p:cNvPr>
          <p:cNvSpPr>
            <a:spLocks noGrp="1"/>
          </p:cNvSpPr>
          <p:nvPr>
            <p:ph sz="quarter" idx="4" hasCustomPrompt="1"/>
          </p:nvPr>
        </p:nvSpPr>
        <p:spPr>
          <a:xfrm>
            <a:off x="6324600" y="1902692"/>
            <a:ext cx="5524500" cy="4269508"/>
          </a:xfrm>
        </p:spPr>
        <p:txBody>
          <a:bodyPr/>
          <a:lstStyle>
            <a:lvl1pPr>
              <a:defRPr b="0">
                <a:solidFill>
                  <a:schemeClr val="tx1"/>
                </a:solidFill>
              </a:defRPr>
            </a:lvl1pPr>
            <a:lvl2pPr>
              <a:defRPr/>
            </a:lvl2pPr>
            <a:lvl3pPr>
              <a:defRPr/>
            </a:lvl3pPr>
            <a:lvl4pPr>
              <a:defRPr/>
            </a:lvl4pPr>
            <a:lvl5pPr>
              <a:defRPr/>
            </a:lvl5pPr>
          </a:lstStyle>
          <a:p>
            <a:pPr lvl="0"/>
            <a:r>
              <a:rPr lang="en-US"/>
              <a:t>Indent to cycle through styles</a:t>
            </a:r>
          </a:p>
          <a:p>
            <a:pPr lvl="1"/>
            <a:r>
              <a:rPr lang="en-US"/>
              <a:t>Indent to cycle through styles</a:t>
            </a:r>
          </a:p>
          <a:p>
            <a:pPr lvl="2"/>
            <a:r>
              <a:rPr lang="en-US"/>
              <a:t>Indent to cycle through styles</a:t>
            </a:r>
          </a:p>
          <a:p>
            <a:pPr lvl="3"/>
            <a:r>
              <a:rPr lang="en-US"/>
              <a:t>Indent to cycle through styles</a:t>
            </a:r>
          </a:p>
          <a:p>
            <a:pPr lvl="4"/>
            <a:r>
              <a:rPr lang="en-US"/>
              <a:t>Indent to cycle through styles</a:t>
            </a:r>
          </a:p>
        </p:txBody>
      </p:sp>
      <p:cxnSp>
        <p:nvCxnSpPr>
          <p:cNvPr id="14" name="Straight Connector 13">
            <a:extLst>
              <a:ext uri="{FF2B5EF4-FFF2-40B4-BE49-F238E27FC236}">
                <a16:creationId xmlns:a16="http://schemas.microsoft.com/office/drawing/2014/main" id="{8BB041EA-A84E-504E-8265-EA474A31BBAA}"/>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CB02D46-2F66-FF48-BD6A-1A7C5404E564}"/>
              </a:ext>
            </a:extLst>
          </p:cNvPr>
          <p:cNvCxnSpPr>
            <a:cxnSpLocks/>
          </p:cNvCxnSpPr>
          <p:nvPr userDrawn="1"/>
        </p:nvCxnSpPr>
        <p:spPr>
          <a:xfrm flipH="1">
            <a:off x="342900" y="6172201"/>
            <a:ext cx="55245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ADC6CFC-6A73-184A-B5F9-6D40FA253719}"/>
              </a:ext>
            </a:extLst>
          </p:cNvPr>
          <p:cNvCxnSpPr>
            <a:cxnSpLocks/>
          </p:cNvCxnSpPr>
          <p:nvPr userDrawn="1"/>
        </p:nvCxnSpPr>
        <p:spPr>
          <a:xfrm flipH="1">
            <a:off x="6324600" y="6172201"/>
            <a:ext cx="55245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F81C8E9-5241-3845-874F-FF897683A6C2}"/>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0F49E9A5-72E4-684B-826C-D2E73353A24F}"/>
              </a:ext>
            </a:extLst>
          </p:cNvPr>
          <p:cNvCxnSpPr>
            <a:cxnSpLocks/>
          </p:cNvCxnSpPr>
          <p:nvPr userDrawn="1"/>
        </p:nvCxnSpPr>
        <p:spPr>
          <a:xfrm flipH="1">
            <a:off x="342899" y="1249824"/>
            <a:ext cx="55245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4329695-7C69-E342-ABEA-424BE45EF17D}"/>
              </a:ext>
            </a:extLst>
          </p:cNvPr>
          <p:cNvSpPr/>
          <p:nvPr userDrawn="1"/>
        </p:nvSpPr>
        <p:spPr>
          <a:xfrm>
            <a:off x="63245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45D7D09A-9633-FF4E-9803-F1C51BE50028}"/>
              </a:ext>
            </a:extLst>
          </p:cNvPr>
          <p:cNvCxnSpPr>
            <a:cxnSpLocks/>
          </p:cNvCxnSpPr>
          <p:nvPr userDrawn="1"/>
        </p:nvCxnSpPr>
        <p:spPr>
          <a:xfrm flipH="1">
            <a:off x="6324599" y="1249824"/>
            <a:ext cx="55245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50998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ega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FD0CF14-31CA-7847-9353-1F8F1455B937}"/>
              </a:ext>
            </a:extLst>
          </p:cNvPr>
          <p:cNvSpPr/>
          <p:nvPr userDrawn="1"/>
        </p:nvSpPr>
        <p:spPr>
          <a:xfrm>
            <a:off x="342900" y="304799"/>
            <a:ext cx="11506200" cy="5867401"/>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900" y="304800"/>
            <a:ext cx="11506200" cy="5867400"/>
          </a:xfrm>
        </p:spPr>
        <p:txBody>
          <a:bodyPr/>
          <a:lstStyle>
            <a:lvl1pPr algn="ctr">
              <a:defRPr>
                <a:solidFill>
                  <a:srgbClr val="FFFFFF"/>
                </a:solidFill>
              </a:defRPr>
            </a:lvl1pPr>
          </a:lstStyle>
          <a:p>
            <a:r>
              <a:rPr lang="en-US"/>
              <a:t>Thank You for Attending!</a:t>
            </a:r>
          </a:p>
        </p:txBody>
      </p:sp>
      <p:sp>
        <p:nvSpPr>
          <p:cNvPr id="4" name="TextBox 3">
            <a:extLst>
              <a:ext uri="{FF2B5EF4-FFF2-40B4-BE49-F238E27FC236}">
                <a16:creationId xmlns:a16="http://schemas.microsoft.com/office/drawing/2014/main" id="{0A82CDB4-6B19-BC4B-9859-3FEC1DD9012D}"/>
              </a:ext>
            </a:extLst>
          </p:cNvPr>
          <p:cNvSpPr txBox="1"/>
          <p:nvPr userDrawn="1"/>
        </p:nvSpPr>
        <p:spPr>
          <a:xfrm>
            <a:off x="549449" y="5756702"/>
            <a:ext cx="9319379" cy="276999"/>
          </a:xfrm>
          <a:prstGeom prst="rect">
            <a:avLst/>
          </a:prstGeom>
          <a:noFill/>
        </p:spPr>
        <p:txBody>
          <a:bodyPr wrap="square" lIns="0" tIns="0" rIns="0" bIns="0" rtlCol="0">
            <a:spAutoFit/>
          </a:bodyPr>
          <a:lstStyle/>
          <a:p>
            <a:pPr>
              <a:lnSpc>
                <a:spcPct val="100000"/>
              </a:lnSpc>
            </a:pPr>
            <a:r>
              <a:rPr lang="en-US" sz="900" b="0" i="0">
                <a:solidFill>
                  <a:srgbClr val="FFFFFF"/>
                </a:solidFill>
                <a:latin typeface="Arial Narrow" panose="020B0604020202020204" pitchFamily="34" charset="0"/>
                <a:cs typeface="Arial Narrow" panose="020B0604020202020204" pitchFamily="34" charset="0"/>
              </a:rPr>
              <a:t>All brand names, product names, and trademarks are the property of their respective owners. Certain trademarks, registered trademarks, and trade names may be used in this document to refer to either the entities claiming the marks and names or their products. Crestron disclaims any proprietary interest in the marks and names of others. Crestron is not responsible for errors in typography or photography. ©2019 Crestron Electronics, Inc.</a:t>
            </a:r>
          </a:p>
        </p:txBody>
      </p:sp>
      <p:sp>
        <p:nvSpPr>
          <p:cNvPr id="8" name="Rectangle 7">
            <a:extLst>
              <a:ext uri="{FF2B5EF4-FFF2-40B4-BE49-F238E27FC236}">
                <a16:creationId xmlns:a16="http://schemas.microsoft.com/office/drawing/2014/main" id="{527EF3AC-2D07-E94E-B019-CFCAC1545AB5}"/>
              </a:ext>
            </a:extLst>
          </p:cNvPr>
          <p:cNvSpPr/>
          <p:nvPr userDrawn="1"/>
        </p:nvSpPr>
        <p:spPr>
          <a:xfrm>
            <a:off x="4418510" y="2766011"/>
            <a:ext cx="1170103" cy="1068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904663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8C549AC-F50C-2846-8670-321F2BD26216}"/>
              </a:ext>
            </a:extLst>
          </p:cNvPr>
          <p:cNvSpPr/>
          <p:nvPr userDrawn="1"/>
        </p:nvSpPr>
        <p:spPr>
          <a:xfrm>
            <a:off x="342900" y="304799"/>
            <a:ext cx="11506200" cy="5867401"/>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Rectangle 4">
            <a:extLst>
              <a:ext uri="{FF2B5EF4-FFF2-40B4-BE49-F238E27FC236}">
                <a16:creationId xmlns:a16="http://schemas.microsoft.com/office/drawing/2014/main" id="{3FD0CF14-31CA-7847-9353-1F8F1455B937}"/>
              </a:ext>
            </a:extLst>
          </p:cNvPr>
          <p:cNvSpPr/>
          <p:nvPr userDrawn="1"/>
        </p:nvSpPr>
        <p:spPr>
          <a:xfrm>
            <a:off x="342901" y="304799"/>
            <a:ext cx="11506199" cy="5867401"/>
          </a:xfrm>
          <a:prstGeom prst="rect">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900" y="2192383"/>
            <a:ext cx="11506200" cy="2092234"/>
          </a:xfrm>
        </p:spPr>
        <p:txBody>
          <a:bodyPr/>
          <a:lstStyle>
            <a:lvl1pPr algn="ctr">
              <a:lnSpc>
                <a:spcPct val="150000"/>
              </a:lnSpc>
              <a:spcAft>
                <a:spcPts val="2400"/>
              </a:spcAft>
              <a:defRPr>
                <a:solidFill>
                  <a:srgbClr val="FFFFFF"/>
                </a:solidFill>
              </a:defRPr>
            </a:lvl1pPr>
          </a:lstStyle>
          <a:p>
            <a:r>
              <a:rPr lang="en-US"/>
              <a:t>Presentation Title</a:t>
            </a:r>
          </a:p>
        </p:txBody>
      </p:sp>
      <p:cxnSp>
        <p:nvCxnSpPr>
          <p:cNvPr id="7" name="Straight Connector 6">
            <a:extLst>
              <a:ext uri="{FF2B5EF4-FFF2-40B4-BE49-F238E27FC236}">
                <a16:creationId xmlns:a16="http://schemas.microsoft.com/office/drawing/2014/main" id="{5B72A5A5-404E-4B40-B90E-20B97CC84047}"/>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A2DAEF6-EC91-4342-B75E-72D7E9F2C91A}"/>
              </a:ext>
            </a:extLst>
          </p:cNvPr>
          <p:cNvCxnSpPr>
            <a:cxnSpLocks/>
          </p:cNvCxnSpPr>
          <p:nvPr userDrawn="1"/>
        </p:nvCxnSpPr>
        <p:spPr>
          <a:xfrm flipH="1">
            <a:off x="342900" y="6172201"/>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978604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FC58023-A927-0C4A-9A91-20A1E22B768E}"/>
              </a:ext>
            </a:extLst>
          </p:cNvPr>
          <p:cNvSpPr/>
          <p:nvPr userDrawn="1"/>
        </p:nvSpPr>
        <p:spPr>
          <a:xfrm>
            <a:off x="342900" y="1142999"/>
            <a:ext cx="11506200" cy="5029202"/>
          </a:xfrm>
          <a:prstGeom prst="rect">
            <a:avLst/>
          </a:prstGeom>
          <a:blipFill>
            <a:blip r:embed="rId2" cstate="hqprint">
              <a:extLst>
                <a:ext uri="{28A0092B-C50C-407E-A947-70E740481C1C}">
                  <a14:useLocalDpi xmlns:a14="http://schemas.microsoft.com/office/drawing/2010/main"/>
                </a:ext>
              </a:extLst>
            </a:blip>
            <a:stretch>
              <a:fillRect b="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p:txBody>
          <a:bodyPr/>
          <a:lstStyle>
            <a:lvl1pPr>
              <a:defRPr/>
            </a:lvl1pPr>
          </a:lstStyle>
          <a:p>
            <a:r>
              <a:rPr lang="en-US"/>
              <a:t>Presentation Title</a:t>
            </a:r>
          </a:p>
        </p:txBody>
      </p:sp>
      <p:sp>
        <p:nvSpPr>
          <p:cNvPr id="6" name="Rectangle 5">
            <a:extLst>
              <a:ext uri="{FF2B5EF4-FFF2-40B4-BE49-F238E27FC236}">
                <a16:creationId xmlns:a16="http://schemas.microsoft.com/office/drawing/2014/main" id="{FF09BFB6-903A-E84F-8252-D3F6ED6E53DF}"/>
              </a:ext>
            </a:extLst>
          </p:cNvPr>
          <p:cNvSpPr/>
          <p:nvPr userDrawn="1"/>
        </p:nvSpPr>
        <p:spPr>
          <a:xfrm>
            <a:off x="342900" y="1142999"/>
            <a:ext cx="11506200" cy="5029201"/>
          </a:xfrm>
          <a:prstGeom prst="rect">
            <a:avLst/>
          </a:prstGeom>
          <a:solidFill>
            <a:schemeClr val="bg2">
              <a:alpha val="6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 name="Text Placeholder 10">
            <a:extLst>
              <a:ext uri="{FF2B5EF4-FFF2-40B4-BE49-F238E27FC236}">
                <a16:creationId xmlns:a16="http://schemas.microsoft.com/office/drawing/2014/main" id="{9E3EC50F-26D4-4343-9324-FDCDC50EB005}"/>
              </a:ext>
            </a:extLst>
          </p:cNvPr>
          <p:cNvSpPr>
            <a:spLocks noGrp="1"/>
          </p:cNvSpPr>
          <p:nvPr>
            <p:ph type="body" sz="quarter" idx="10" hasCustomPrompt="1"/>
          </p:nvPr>
        </p:nvSpPr>
        <p:spPr>
          <a:xfrm>
            <a:off x="342900" y="2192384"/>
            <a:ext cx="11506200" cy="2092234"/>
          </a:xfrm>
        </p:spPr>
        <p:txBody>
          <a:bodyPr bIns="0" anchor="ctr"/>
          <a:lstStyle>
            <a:lvl1pPr algn="ctr">
              <a:lnSpc>
                <a:spcPct val="150000"/>
              </a:lnSpc>
              <a:spcBef>
                <a:spcPts val="0"/>
              </a:spcBef>
              <a:spcAft>
                <a:spcPts val="2400"/>
              </a:spcAft>
              <a:defRPr b="0">
                <a:solidFill>
                  <a:srgbClr val="FFFFFF"/>
                </a:solidFill>
              </a:defRPr>
            </a:lvl1pPr>
          </a:lstStyle>
          <a:p>
            <a:pPr lvl="0"/>
            <a:r>
              <a:rPr lang="en-US"/>
              <a:t>Section Title</a:t>
            </a:r>
          </a:p>
        </p:txBody>
      </p:sp>
      <p:cxnSp>
        <p:nvCxnSpPr>
          <p:cNvPr id="8" name="Straight Connector 7">
            <a:extLst>
              <a:ext uri="{FF2B5EF4-FFF2-40B4-BE49-F238E27FC236}">
                <a16:creationId xmlns:a16="http://schemas.microsoft.com/office/drawing/2014/main" id="{9C050623-803B-C046-99D8-C925901A1498}"/>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CDCE323-3F2C-1342-BE83-2FDC8FE02154}"/>
              </a:ext>
            </a:extLst>
          </p:cNvPr>
          <p:cNvCxnSpPr>
            <a:cxnSpLocks/>
          </p:cNvCxnSpPr>
          <p:nvPr userDrawn="1"/>
        </p:nvCxnSpPr>
        <p:spPr>
          <a:xfrm flipH="1">
            <a:off x="342900" y="6172201"/>
            <a:ext cx="115062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563645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Standar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32E40B-CCBD-0A4E-AF8A-EB273A2CE03B}"/>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F5EDCE51-345D-FC42-A7F7-92D30A2AF27D}"/>
              </a:ext>
            </a:extLst>
          </p:cNvPr>
          <p:cNvCxnSpPr>
            <a:cxnSpLocks/>
          </p:cNvCxnSpPr>
          <p:nvPr userDrawn="1"/>
        </p:nvCxnSpPr>
        <p:spPr>
          <a:xfrm flipH="1">
            <a:off x="342899" y="1249824"/>
            <a:ext cx="115062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p:txBody>
          <a:bodyPr/>
          <a:lstStyle/>
          <a:p>
            <a:r>
              <a:rPr lang="en-US"/>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342900" y="1485901"/>
            <a:ext cx="11506200" cy="4686300"/>
          </a:xfrm>
        </p:spPr>
        <p:txBody>
          <a:bodyPr/>
          <a:lstStyle>
            <a:lvl1pPr>
              <a:defRPr/>
            </a:lvl1pPr>
            <a:lvl2pPr>
              <a:defRPr/>
            </a:lvl2pPr>
            <a:lvl3pPr>
              <a:defRPr/>
            </a:lvl3pPr>
            <a:lvl4pPr>
              <a:defRPr/>
            </a:lvl4pPr>
            <a:lvl5pPr>
              <a:defRPr/>
            </a:lvl5pPr>
          </a:lstStyle>
          <a:p>
            <a:pPr lvl="0"/>
            <a:r>
              <a:rPr lang="en-US"/>
              <a:t>Indent to cycle through styles</a:t>
            </a:r>
          </a:p>
          <a:p>
            <a:pPr lvl="1"/>
            <a:r>
              <a:rPr lang="en-US"/>
              <a:t>Indent to cycle through styles</a:t>
            </a:r>
          </a:p>
          <a:p>
            <a:pPr lvl="2"/>
            <a:r>
              <a:rPr lang="en-US"/>
              <a:t>Indent to cycle through styles</a:t>
            </a:r>
          </a:p>
          <a:p>
            <a:pPr lvl="3"/>
            <a:r>
              <a:rPr lang="en-US"/>
              <a:t>Indent to cycle through styles</a:t>
            </a:r>
          </a:p>
          <a:p>
            <a:pPr lvl="4"/>
            <a:r>
              <a:rPr lang="en-US"/>
              <a:t>Indent to cycle through styles</a:t>
            </a:r>
          </a:p>
        </p:txBody>
      </p:sp>
      <p:cxnSp>
        <p:nvCxnSpPr>
          <p:cNvPr id="6" name="Straight Connector 5">
            <a:extLst>
              <a:ext uri="{FF2B5EF4-FFF2-40B4-BE49-F238E27FC236}">
                <a16:creationId xmlns:a16="http://schemas.microsoft.com/office/drawing/2014/main" id="{DB4CC6A3-E88D-914B-8183-B6AB87464E45}"/>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C558D1D-2D6F-C04A-9B1E-7889396E9934}"/>
              </a:ext>
            </a:extLst>
          </p:cNvPr>
          <p:cNvCxnSpPr>
            <a:cxnSpLocks/>
          </p:cNvCxnSpPr>
          <p:nvPr userDrawn="1"/>
        </p:nvCxnSpPr>
        <p:spPr>
          <a:xfrm flipH="1">
            <a:off x="342900" y="6172201"/>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092033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mall Picture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9A75F19-8ADD-0041-BB77-413B4C9E40A5}"/>
              </a:ext>
            </a:extLst>
          </p:cNvPr>
          <p:cNvSpPr>
            <a:spLocks noGrp="1"/>
          </p:cNvSpPr>
          <p:nvPr>
            <p:ph type="pic" sz="quarter" idx="10"/>
          </p:nvPr>
        </p:nvSpPr>
        <p:spPr>
          <a:xfrm>
            <a:off x="7010400" y="304800"/>
            <a:ext cx="4838700" cy="5867400"/>
          </a:xfrm>
        </p:spPr>
        <p:txBody>
          <a:bodyPr/>
          <a:lstStyle/>
          <a:p>
            <a:endParaRPr lang="en-US"/>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900" y="304800"/>
            <a:ext cx="6438900" cy="838199"/>
          </a:xfrm>
        </p:spPr>
        <p:txBody>
          <a:bodyPr/>
          <a:lstStyle>
            <a:lvl1pPr>
              <a:defRPr/>
            </a:lvl1pPr>
          </a:lstStyle>
          <a:p>
            <a:r>
              <a:rPr lang="en-US"/>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342900" y="1485901"/>
            <a:ext cx="6438900" cy="4686300"/>
          </a:xfrm>
        </p:spPr>
        <p:txBody>
          <a:bodyPr/>
          <a:lstStyle>
            <a:lvl1pPr>
              <a:defRPr/>
            </a:lvl1pPr>
            <a:lvl2pPr>
              <a:defRPr/>
            </a:lvl2pPr>
            <a:lvl3pPr>
              <a:defRPr/>
            </a:lvl3pPr>
            <a:lvl4pPr>
              <a:defRPr/>
            </a:lvl4pPr>
            <a:lvl5pPr>
              <a:defRPr/>
            </a:lvl5pPr>
          </a:lstStyle>
          <a:p>
            <a:pPr lvl="0"/>
            <a:r>
              <a:rPr lang="en-US"/>
              <a:t>Indent to cycle through styles</a:t>
            </a:r>
          </a:p>
          <a:p>
            <a:pPr lvl="1"/>
            <a:r>
              <a:rPr lang="en-US"/>
              <a:t>Indent to cycle through styles</a:t>
            </a:r>
          </a:p>
          <a:p>
            <a:pPr lvl="2"/>
            <a:r>
              <a:rPr lang="en-US"/>
              <a:t>Indent to cycle through styles</a:t>
            </a:r>
          </a:p>
          <a:p>
            <a:pPr lvl="3"/>
            <a:r>
              <a:rPr lang="en-US"/>
              <a:t>Indent to cycle through styles</a:t>
            </a:r>
          </a:p>
          <a:p>
            <a:pPr lvl="4"/>
            <a:r>
              <a:rPr lang="en-US"/>
              <a:t>Indent to cycle through styles</a:t>
            </a:r>
          </a:p>
        </p:txBody>
      </p:sp>
      <p:cxnSp>
        <p:nvCxnSpPr>
          <p:cNvPr id="9" name="Straight Connector 8">
            <a:extLst>
              <a:ext uri="{FF2B5EF4-FFF2-40B4-BE49-F238E27FC236}">
                <a16:creationId xmlns:a16="http://schemas.microsoft.com/office/drawing/2014/main" id="{FCE52150-67DD-8742-A638-F2298ED121B6}"/>
              </a:ext>
            </a:extLst>
          </p:cNvPr>
          <p:cNvCxnSpPr>
            <a:cxnSpLocks/>
          </p:cNvCxnSpPr>
          <p:nvPr userDrawn="1"/>
        </p:nvCxnSpPr>
        <p:spPr>
          <a:xfrm flipH="1">
            <a:off x="342900" y="304800"/>
            <a:ext cx="64389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64D057B-D19F-5542-BB92-4D4EE1BD903B}"/>
              </a:ext>
            </a:extLst>
          </p:cNvPr>
          <p:cNvCxnSpPr>
            <a:cxnSpLocks/>
          </p:cNvCxnSpPr>
          <p:nvPr userDrawn="1"/>
        </p:nvCxnSpPr>
        <p:spPr>
          <a:xfrm flipH="1">
            <a:off x="342900" y="6172201"/>
            <a:ext cx="64389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758FE88-8D2F-744E-B7C5-72D3B04DC027}"/>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1B38CDA1-A2F0-8947-A50E-0AA79A4A910A}"/>
              </a:ext>
            </a:extLst>
          </p:cNvPr>
          <p:cNvCxnSpPr>
            <a:cxnSpLocks/>
          </p:cNvCxnSpPr>
          <p:nvPr userDrawn="1"/>
        </p:nvCxnSpPr>
        <p:spPr>
          <a:xfrm flipH="1">
            <a:off x="342899" y="1249824"/>
            <a:ext cx="64389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529017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icture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9A75F19-8ADD-0041-BB77-413B4C9E40A5}"/>
              </a:ext>
            </a:extLst>
          </p:cNvPr>
          <p:cNvSpPr>
            <a:spLocks noGrp="1"/>
          </p:cNvSpPr>
          <p:nvPr>
            <p:ph type="pic" sz="quarter" idx="10"/>
          </p:nvPr>
        </p:nvSpPr>
        <p:spPr>
          <a:xfrm>
            <a:off x="5410200" y="304800"/>
            <a:ext cx="6438900" cy="5867400"/>
          </a:xfrm>
        </p:spPr>
        <p:txBody>
          <a:bodyPr/>
          <a:lstStyle/>
          <a:p>
            <a:endParaRPr lang="en-US"/>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900" y="304800"/>
            <a:ext cx="4838700" cy="838199"/>
          </a:xfrm>
        </p:spPr>
        <p:txBody>
          <a:bodyPr/>
          <a:lstStyle>
            <a:lvl1pPr>
              <a:defRPr/>
            </a:lvl1pPr>
          </a:lstStyle>
          <a:p>
            <a:r>
              <a:rPr lang="en-US"/>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342900" y="1485901"/>
            <a:ext cx="4838700" cy="4686300"/>
          </a:xfrm>
        </p:spPr>
        <p:txBody>
          <a:bodyPr/>
          <a:lstStyle>
            <a:lvl1pPr>
              <a:defRPr/>
            </a:lvl1pPr>
            <a:lvl2pPr>
              <a:defRPr/>
            </a:lvl2pPr>
            <a:lvl3pPr>
              <a:defRPr/>
            </a:lvl3pPr>
            <a:lvl4pPr>
              <a:defRPr/>
            </a:lvl4pPr>
            <a:lvl5pPr>
              <a:defRPr/>
            </a:lvl5pPr>
          </a:lstStyle>
          <a:p>
            <a:pPr lvl="0"/>
            <a:r>
              <a:rPr lang="en-US"/>
              <a:t>Indent to cycle through styles</a:t>
            </a:r>
          </a:p>
          <a:p>
            <a:pPr lvl="1"/>
            <a:r>
              <a:rPr lang="en-US"/>
              <a:t>Indent to cycle through styles</a:t>
            </a:r>
          </a:p>
          <a:p>
            <a:pPr lvl="2"/>
            <a:r>
              <a:rPr lang="en-US"/>
              <a:t>Indent to cycle through styles</a:t>
            </a:r>
          </a:p>
          <a:p>
            <a:pPr lvl="3"/>
            <a:r>
              <a:rPr lang="en-US"/>
              <a:t>Indent to cycle through styles</a:t>
            </a:r>
          </a:p>
          <a:p>
            <a:pPr lvl="4"/>
            <a:r>
              <a:rPr lang="en-US"/>
              <a:t>Indent to cycle through styles</a:t>
            </a:r>
          </a:p>
        </p:txBody>
      </p:sp>
      <p:cxnSp>
        <p:nvCxnSpPr>
          <p:cNvPr id="9" name="Straight Connector 8">
            <a:extLst>
              <a:ext uri="{FF2B5EF4-FFF2-40B4-BE49-F238E27FC236}">
                <a16:creationId xmlns:a16="http://schemas.microsoft.com/office/drawing/2014/main" id="{495FCCDF-1129-5440-8F4C-5D89F1BF5066}"/>
              </a:ext>
            </a:extLst>
          </p:cNvPr>
          <p:cNvCxnSpPr>
            <a:cxnSpLocks/>
          </p:cNvCxnSpPr>
          <p:nvPr userDrawn="1"/>
        </p:nvCxnSpPr>
        <p:spPr>
          <a:xfrm flipH="1">
            <a:off x="342900" y="304800"/>
            <a:ext cx="48387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BDD12AB-6F20-8447-9C30-8D521A00AB45}"/>
              </a:ext>
            </a:extLst>
          </p:cNvPr>
          <p:cNvCxnSpPr>
            <a:cxnSpLocks/>
          </p:cNvCxnSpPr>
          <p:nvPr userDrawn="1"/>
        </p:nvCxnSpPr>
        <p:spPr>
          <a:xfrm flipH="1">
            <a:off x="342900" y="6172201"/>
            <a:ext cx="48387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309D8B02-76F8-9941-9E90-2026147CC833}"/>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B279DBC-A9EE-CF49-933F-76C01D0E0208}"/>
              </a:ext>
            </a:extLst>
          </p:cNvPr>
          <p:cNvCxnSpPr>
            <a:cxnSpLocks/>
          </p:cNvCxnSpPr>
          <p:nvPr userDrawn="1"/>
        </p:nvCxnSpPr>
        <p:spPr>
          <a:xfrm flipH="1">
            <a:off x="342899" y="1249824"/>
            <a:ext cx="48387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320168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mall Picture Lef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9A75F19-8ADD-0041-BB77-413B4C9E40A5}"/>
              </a:ext>
            </a:extLst>
          </p:cNvPr>
          <p:cNvSpPr>
            <a:spLocks noGrp="1"/>
          </p:cNvSpPr>
          <p:nvPr>
            <p:ph type="pic" sz="quarter" idx="10"/>
          </p:nvPr>
        </p:nvSpPr>
        <p:spPr>
          <a:xfrm>
            <a:off x="342900" y="1143000"/>
            <a:ext cx="4838700" cy="5029200"/>
          </a:xfrm>
        </p:spPr>
        <p:txBody>
          <a:bodyPr/>
          <a:lstStyle/>
          <a:p>
            <a:endParaRPr lang="en-US"/>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899" y="304800"/>
            <a:ext cx="11506199" cy="838199"/>
          </a:xfrm>
        </p:spPr>
        <p:txBody>
          <a:bodyPr/>
          <a:lstStyle>
            <a:lvl1pPr>
              <a:defRPr/>
            </a:lvl1pPr>
          </a:lstStyle>
          <a:p>
            <a:r>
              <a:rPr lang="en-US"/>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5410200" y="1485901"/>
            <a:ext cx="6438900" cy="4686300"/>
          </a:xfrm>
        </p:spPr>
        <p:txBody>
          <a:bodyPr/>
          <a:lstStyle>
            <a:lvl1pPr>
              <a:defRPr/>
            </a:lvl1pPr>
            <a:lvl2pPr>
              <a:defRPr/>
            </a:lvl2pPr>
            <a:lvl3pPr>
              <a:defRPr/>
            </a:lvl3pPr>
            <a:lvl4pPr>
              <a:defRPr/>
            </a:lvl4pPr>
            <a:lvl5pPr>
              <a:defRPr/>
            </a:lvl5pPr>
          </a:lstStyle>
          <a:p>
            <a:pPr lvl="0"/>
            <a:r>
              <a:rPr lang="en-US"/>
              <a:t>Indent to cycle through styles</a:t>
            </a:r>
          </a:p>
          <a:p>
            <a:pPr lvl="1"/>
            <a:r>
              <a:rPr lang="en-US"/>
              <a:t>Indent to cycle through styles</a:t>
            </a:r>
          </a:p>
          <a:p>
            <a:pPr lvl="2"/>
            <a:r>
              <a:rPr lang="en-US"/>
              <a:t>Indent to cycle through styles</a:t>
            </a:r>
          </a:p>
          <a:p>
            <a:pPr lvl="3"/>
            <a:r>
              <a:rPr lang="en-US"/>
              <a:t>Indent to cycle through styles</a:t>
            </a:r>
          </a:p>
          <a:p>
            <a:pPr lvl="4"/>
            <a:r>
              <a:rPr lang="en-US"/>
              <a:t>Indent to cycle through styles</a:t>
            </a:r>
          </a:p>
        </p:txBody>
      </p:sp>
      <p:cxnSp>
        <p:nvCxnSpPr>
          <p:cNvPr id="9" name="Straight Connector 8">
            <a:extLst>
              <a:ext uri="{FF2B5EF4-FFF2-40B4-BE49-F238E27FC236}">
                <a16:creationId xmlns:a16="http://schemas.microsoft.com/office/drawing/2014/main" id="{F7DDE935-DE02-FC47-AE99-7CAC24800596}"/>
              </a:ext>
            </a:extLst>
          </p:cNvPr>
          <p:cNvCxnSpPr>
            <a:cxnSpLocks/>
          </p:cNvCxnSpPr>
          <p:nvPr userDrawn="1"/>
        </p:nvCxnSpPr>
        <p:spPr>
          <a:xfrm flipH="1">
            <a:off x="342900" y="304800"/>
            <a:ext cx="11506198"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ADE69BE-3343-C249-91E6-ECC1EABFA9C7}"/>
              </a:ext>
            </a:extLst>
          </p:cNvPr>
          <p:cNvCxnSpPr>
            <a:cxnSpLocks/>
          </p:cNvCxnSpPr>
          <p:nvPr userDrawn="1"/>
        </p:nvCxnSpPr>
        <p:spPr>
          <a:xfrm flipH="1">
            <a:off x="5410200" y="6172201"/>
            <a:ext cx="64389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6E5221D-7C4B-474A-8689-35AE028187A7}"/>
              </a:ext>
            </a:extLst>
          </p:cNvPr>
          <p:cNvSpPr/>
          <p:nvPr userDrawn="1"/>
        </p:nvSpPr>
        <p:spPr>
          <a:xfrm>
            <a:off x="5410200"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66312D30-B6F5-664D-8402-F674EEE7D0DC}"/>
              </a:ext>
            </a:extLst>
          </p:cNvPr>
          <p:cNvCxnSpPr>
            <a:cxnSpLocks/>
          </p:cNvCxnSpPr>
          <p:nvPr userDrawn="1"/>
        </p:nvCxnSpPr>
        <p:spPr>
          <a:xfrm flipH="1">
            <a:off x="5410200" y="1249824"/>
            <a:ext cx="6438899"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588291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Picture Lef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9A75F19-8ADD-0041-BB77-413B4C9E40A5}"/>
              </a:ext>
            </a:extLst>
          </p:cNvPr>
          <p:cNvSpPr>
            <a:spLocks noGrp="1"/>
          </p:cNvSpPr>
          <p:nvPr>
            <p:ph type="pic" sz="quarter" idx="10"/>
          </p:nvPr>
        </p:nvSpPr>
        <p:spPr>
          <a:xfrm>
            <a:off x="342900" y="1143000"/>
            <a:ext cx="6438900" cy="5029200"/>
          </a:xfrm>
        </p:spPr>
        <p:txBody>
          <a:bodyPr/>
          <a:lstStyle/>
          <a:p>
            <a:endParaRPr lang="en-US"/>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900" y="304800"/>
            <a:ext cx="11506200" cy="838199"/>
          </a:xfrm>
        </p:spPr>
        <p:txBody>
          <a:bodyPr/>
          <a:lstStyle>
            <a:lvl1pPr>
              <a:defRPr/>
            </a:lvl1pPr>
          </a:lstStyle>
          <a:p>
            <a:r>
              <a:rPr lang="en-US"/>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7010400" y="1485901"/>
            <a:ext cx="4838700" cy="4686300"/>
          </a:xfrm>
        </p:spPr>
        <p:txBody>
          <a:bodyPr/>
          <a:lstStyle>
            <a:lvl1pPr>
              <a:defRPr/>
            </a:lvl1pPr>
            <a:lvl2pPr>
              <a:defRPr/>
            </a:lvl2pPr>
            <a:lvl3pPr>
              <a:defRPr/>
            </a:lvl3pPr>
            <a:lvl4pPr>
              <a:defRPr/>
            </a:lvl4pPr>
            <a:lvl5pPr>
              <a:defRPr/>
            </a:lvl5pPr>
          </a:lstStyle>
          <a:p>
            <a:pPr lvl="0"/>
            <a:r>
              <a:rPr lang="en-US"/>
              <a:t>Indent to cycle through styles</a:t>
            </a:r>
          </a:p>
          <a:p>
            <a:pPr lvl="1"/>
            <a:r>
              <a:rPr lang="en-US"/>
              <a:t>Indent to cycle through styles</a:t>
            </a:r>
          </a:p>
          <a:p>
            <a:pPr lvl="2"/>
            <a:r>
              <a:rPr lang="en-US"/>
              <a:t>Indent to cycle through styles</a:t>
            </a:r>
          </a:p>
          <a:p>
            <a:pPr lvl="3"/>
            <a:r>
              <a:rPr lang="en-US"/>
              <a:t>Indent to cycle through styles</a:t>
            </a:r>
          </a:p>
          <a:p>
            <a:pPr lvl="4"/>
            <a:r>
              <a:rPr lang="en-US"/>
              <a:t>Indent to cycle through styles</a:t>
            </a:r>
          </a:p>
        </p:txBody>
      </p:sp>
      <p:cxnSp>
        <p:nvCxnSpPr>
          <p:cNvPr id="9" name="Straight Connector 8">
            <a:extLst>
              <a:ext uri="{FF2B5EF4-FFF2-40B4-BE49-F238E27FC236}">
                <a16:creationId xmlns:a16="http://schemas.microsoft.com/office/drawing/2014/main" id="{BBBA747E-AC12-924C-A914-E02237AEB346}"/>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3F83A81-AE0A-2441-A836-6C7344AA4466}"/>
              </a:ext>
            </a:extLst>
          </p:cNvPr>
          <p:cNvCxnSpPr>
            <a:cxnSpLocks/>
          </p:cNvCxnSpPr>
          <p:nvPr userDrawn="1"/>
        </p:nvCxnSpPr>
        <p:spPr>
          <a:xfrm flipH="1">
            <a:off x="7010399" y="6172201"/>
            <a:ext cx="4838701"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4D3409D-C73B-D84A-8C3A-2A394666C789}"/>
              </a:ext>
            </a:extLst>
          </p:cNvPr>
          <p:cNvSpPr/>
          <p:nvPr userDrawn="1"/>
        </p:nvSpPr>
        <p:spPr>
          <a:xfrm>
            <a:off x="70103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81F35711-2916-F840-8761-28B5AF611726}"/>
              </a:ext>
            </a:extLst>
          </p:cNvPr>
          <p:cNvCxnSpPr>
            <a:cxnSpLocks/>
          </p:cNvCxnSpPr>
          <p:nvPr userDrawn="1"/>
        </p:nvCxnSpPr>
        <p:spPr>
          <a:xfrm flipH="1">
            <a:off x="7010399" y="1249824"/>
            <a:ext cx="48387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651476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7.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3.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5606101"/>
      </p:ext>
    </p:extLst>
  </p:cSld>
  <p:clrMap bg1="lt1" tx1="dk1" bg2="lt2" tx2="dk2" accent1="accent1" accent2="accent2" accent3="accent3" accent4="accent4" accent5="accent5" accent6="accent6" hlink="hlink" folHlink="folHlink"/>
  <p:sldLayoutIdLst>
    <p:sldLayoutId id="2147483661" r:id="rId1"/>
    <p:sldLayoutId id="214748367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0FFA81-3FDE-C948-99A3-CD602A0DC27E}"/>
              </a:ext>
            </a:extLst>
          </p:cNvPr>
          <p:cNvSpPr>
            <a:spLocks noGrp="1"/>
          </p:cNvSpPr>
          <p:nvPr>
            <p:ph type="title"/>
          </p:nvPr>
        </p:nvSpPr>
        <p:spPr>
          <a:xfrm>
            <a:off x="342900" y="304800"/>
            <a:ext cx="11506200" cy="838199"/>
          </a:xfrm>
          <a:prstGeom prst="rect">
            <a:avLst/>
          </a:prstGeom>
        </p:spPr>
        <p:txBody>
          <a:bodyPr vert="horz" lIns="0" tIns="0" rIns="0" bIns="0" rtlCol="0" anchor="ctr">
            <a:normAutofit/>
          </a:bodyPr>
          <a:lstStyle/>
          <a:p>
            <a:endParaRPr lang="en-US"/>
          </a:p>
        </p:txBody>
      </p:sp>
      <p:sp>
        <p:nvSpPr>
          <p:cNvPr id="3" name="Text Placeholder 2">
            <a:extLst>
              <a:ext uri="{FF2B5EF4-FFF2-40B4-BE49-F238E27FC236}">
                <a16:creationId xmlns:a16="http://schemas.microsoft.com/office/drawing/2014/main" id="{8A8F2BCD-4EBC-9B43-B708-F772329A4BA0}"/>
              </a:ext>
            </a:extLst>
          </p:cNvPr>
          <p:cNvSpPr>
            <a:spLocks noGrp="1"/>
          </p:cNvSpPr>
          <p:nvPr>
            <p:ph type="body" idx="1"/>
          </p:nvPr>
        </p:nvSpPr>
        <p:spPr>
          <a:xfrm>
            <a:off x="342900" y="1485901"/>
            <a:ext cx="11506200" cy="4686300"/>
          </a:xfrm>
          <a:prstGeom prst="rect">
            <a:avLst/>
          </a:prstGeom>
        </p:spPr>
        <p:txBody>
          <a:bodyPr vert="horz" lIns="0" tIns="0" rIns="0" bIns="9144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Box 18">
            <a:extLst>
              <a:ext uri="{FF2B5EF4-FFF2-40B4-BE49-F238E27FC236}">
                <a16:creationId xmlns:a16="http://schemas.microsoft.com/office/drawing/2014/main" id="{738E55B4-A609-D24F-B724-7C8A8ECFAC25}"/>
              </a:ext>
            </a:extLst>
          </p:cNvPr>
          <p:cNvSpPr txBox="1"/>
          <p:nvPr userDrawn="1"/>
        </p:nvSpPr>
        <p:spPr>
          <a:xfrm>
            <a:off x="342900" y="6358142"/>
            <a:ext cx="187551" cy="184666"/>
          </a:xfrm>
          <a:prstGeom prst="rect">
            <a:avLst/>
          </a:prstGeom>
          <a:noFill/>
        </p:spPr>
        <p:txBody>
          <a:bodyPr wrap="none" lIns="0" tIns="0" rIns="0" bIns="0" rtlCol="0" anchor="b">
            <a:noAutofit/>
          </a:bodyPr>
          <a:lstStyle/>
          <a:p>
            <a:pPr algn="l"/>
            <a:fld id="{D6467438-98DF-2F46-B528-C4DCFE913B64}" type="slidenum">
              <a:rPr lang="en-US" sz="1200" smtClean="0">
                <a:solidFill>
                  <a:schemeClr val="tx2"/>
                </a:solidFill>
              </a:rPr>
              <a:pPr algn="l"/>
              <a:t>‹#›</a:t>
            </a:fld>
            <a:endParaRPr lang="en-US" sz="1200">
              <a:solidFill>
                <a:schemeClr val="tx2"/>
              </a:solidFill>
            </a:endParaRPr>
          </a:p>
        </p:txBody>
      </p:sp>
      <p:pic>
        <p:nvPicPr>
          <p:cNvPr id="6" name="Picture 5">
            <a:extLst>
              <a:ext uri="{FF2B5EF4-FFF2-40B4-BE49-F238E27FC236}">
                <a16:creationId xmlns:a16="http://schemas.microsoft.com/office/drawing/2014/main" id="{AF385757-BB92-AD42-AF7E-C419A6F312FE}"/>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039928" y="6339670"/>
            <a:ext cx="1846116" cy="211534"/>
          </a:xfrm>
          <a:prstGeom prst="rect">
            <a:avLst/>
          </a:prstGeom>
        </p:spPr>
      </p:pic>
    </p:spTree>
    <p:extLst>
      <p:ext uri="{BB962C8B-B14F-4D97-AF65-F5344CB8AC3E}">
        <p14:creationId xmlns:p14="http://schemas.microsoft.com/office/powerpoint/2010/main" val="134566136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p:fade/>
  </p:transition>
  <p:hf hdr="0" ftr="0" dt="0"/>
  <p:txStyles>
    <p:titleStyle>
      <a:lvl1pPr algn="l" defTabSz="914400" rtl="0" eaLnBrk="1" latinLnBrk="0" hangingPunct="1">
        <a:lnSpc>
          <a:spcPct val="90000"/>
        </a:lnSpc>
        <a:spcBef>
          <a:spcPct val="0"/>
        </a:spcBef>
        <a:buNone/>
        <a:defRPr sz="2400"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2"/>
          </a:solidFill>
          <a:latin typeface="+mn-lt"/>
          <a:ea typeface="+mn-ea"/>
          <a:cs typeface="+mn-cs"/>
        </a:defRPr>
      </a:lvl1pPr>
      <a:lvl2pPr marL="0" indent="0" algn="l" defTabSz="914400" rtl="0" eaLnBrk="1" latinLnBrk="0" hangingPunct="1">
        <a:lnSpc>
          <a:spcPct val="90000"/>
        </a:lnSpc>
        <a:spcBef>
          <a:spcPts val="600"/>
        </a:spcBef>
        <a:spcAft>
          <a:spcPts val="600"/>
        </a:spcAft>
        <a:buFont typeface="Arial" panose="020B0604020202020204" pitchFamily="34" charset="0"/>
        <a:buNone/>
        <a:defRPr sz="1800" kern="1200">
          <a:solidFill>
            <a:schemeClr val="tx1">
              <a:lumMod val="60000"/>
              <a:lumOff val="40000"/>
            </a:schemeClr>
          </a:solidFill>
          <a:latin typeface="+mn-lt"/>
          <a:ea typeface="+mn-ea"/>
          <a:cs typeface="+mn-cs"/>
        </a:defRPr>
      </a:lvl2pPr>
      <a:lvl3pPr marL="365760" indent="-182880" algn="l" defTabSz="914400" rtl="0" eaLnBrk="1" latinLnBrk="0" hangingPunct="1">
        <a:lnSpc>
          <a:spcPct val="90000"/>
        </a:lnSpc>
        <a:spcBef>
          <a:spcPts val="600"/>
        </a:spcBef>
        <a:spcAft>
          <a:spcPts val="600"/>
        </a:spcAft>
        <a:buClr>
          <a:schemeClr val="bg2"/>
        </a:buClr>
        <a:buFont typeface="Wingdings" pitchFamily="2" charset="2"/>
        <a:buChar char="§"/>
        <a:defRPr sz="1600" kern="1200">
          <a:solidFill>
            <a:schemeClr val="tx1"/>
          </a:solidFill>
          <a:latin typeface="+mn-lt"/>
          <a:ea typeface="+mn-ea"/>
          <a:cs typeface="+mn-cs"/>
        </a:defRPr>
      </a:lvl3pPr>
      <a:lvl4pPr marL="548640" indent="-182880" algn="l" defTabSz="914400" rtl="0" eaLnBrk="1" latinLnBrk="0" hangingPunct="1">
        <a:lnSpc>
          <a:spcPct val="90000"/>
        </a:lnSpc>
        <a:spcBef>
          <a:spcPts val="600"/>
        </a:spcBef>
        <a:spcAft>
          <a:spcPts val="600"/>
        </a:spcAft>
        <a:buClr>
          <a:schemeClr val="bg1">
            <a:lumMod val="75000"/>
          </a:schemeClr>
        </a:buClr>
        <a:buFont typeface="Wingdings" pitchFamily="2" charset="2"/>
        <a:buChar char="§"/>
        <a:defRPr sz="1400" kern="1200">
          <a:solidFill>
            <a:schemeClr val="tx1">
              <a:lumMod val="60000"/>
              <a:lumOff val="40000"/>
            </a:schemeClr>
          </a:solidFill>
          <a:latin typeface="+mn-lt"/>
          <a:ea typeface="+mn-ea"/>
          <a:cs typeface="+mn-cs"/>
        </a:defRPr>
      </a:lvl4pPr>
      <a:lvl5pPr marL="731520" indent="-182880" algn="l" defTabSz="914400" rtl="0" eaLnBrk="1" latinLnBrk="0" hangingPunct="1">
        <a:lnSpc>
          <a:spcPct val="90000"/>
        </a:lnSpc>
        <a:spcBef>
          <a:spcPts val="600"/>
        </a:spcBef>
        <a:spcAft>
          <a:spcPts val="600"/>
        </a:spcAft>
        <a:buClr>
          <a:schemeClr val="bg1">
            <a:lumMod val="90000"/>
          </a:schemeClr>
        </a:buClr>
        <a:buFont typeface="Wingdings" pitchFamily="2" charset="2"/>
        <a:buChar char="§"/>
        <a:defRPr sz="1200" kern="1200">
          <a:solidFill>
            <a:schemeClr val="tx1">
              <a:lumMod val="40000"/>
              <a:lumOff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
          <p15:clr>
            <a:srgbClr val="F26B43"/>
          </p15:clr>
        </p15:guide>
        <p15:guide id="2" pos="3840">
          <p15:clr>
            <a:srgbClr val="F26B43"/>
          </p15:clr>
        </p15:guide>
        <p15:guide id="3" pos="216">
          <p15:clr>
            <a:srgbClr val="F26B43"/>
          </p15:clr>
        </p15:guide>
        <p15:guide id="4" pos="7464">
          <p15:clr>
            <a:srgbClr val="F26B43"/>
          </p15:clr>
        </p15:guide>
        <p15:guide id="5" orient="horz" pos="4104">
          <p15:clr>
            <a:srgbClr val="F26B43"/>
          </p15:clr>
        </p15:guide>
        <p15:guide id="6" orient="horz" pos="2520">
          <p15:clr>
            <a:srgbClr val="F26B43"/>
          </p15:clr>
        </p15:guide>
        <p15:guide id="7" pos="3696">
          <p15:clr>
            <a:srgbClr val="F26B43"/>
          </p15:clr>
        </p15:guide>
        <p15:guide id="8" pos="3984">
          <p15:clr>
            <a:srgbClr val="F26B43"/>
          </p15:clr>
        </p15:guide>
        <p15:guide id="9" orient="horz" pos="720">
          <p15:clr>
            <a:srgbClr val="F26B43"/>
          </p15:clr>
        </p15:guide>
        <p15:guide id="10" orient="horz" pos="936">
          <p15:clr>
            <a:srgbClr val="F26B43"/>
          </p15:clr>
        </p15:guide>
        <p15:guide id="11" orient="horz" pos="3888">
          <p15:clr>
            <a:srgbClr val="F26B43"/>
          </p15:clr>
        </p15:guide>
        <p15:guide id="12" pos="3264">
          <p15:clr>
            <a:srgbClr val="F26B43"/>
          </p15:clr>
        </p15:guide>
        <p15:guide id="13" pos="3408">
          <p15:clr>
            <a:srgbClr val="F26B43"/>
          </p15:clr>
        </p15:guide>
        <p15:guide id="14" pos="4416">
          <p15:clr>
            <a:srgbClr val="F26B43"/>
          </p15:clr>
        </p15:guide>
        <p15:guide id="15" pos="427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0FFA81-3FDE-C948-99A3-CD602A0DC27E}"/>
              </a:ext>
            </a:extLst>
          </p:cNvPr>
          <p:cNvSpPr>
            <a:spLocks noGrp="1"/>
          </p:cNvSpPr>
          <p:nvPr>
            <p:ph type="title"/>
          </p:nvPr>
        </p:nvSpPr>
        <p:spPr>
          <a:xfrm>
            <a:off x="342900" y="304800"/>
            <a:ext cx="11506200" cy="838199"/>
          </a:xfrm>
          <a:prstGeom prst="rect">
            <a:avLst/>
          </a:prstGeom>
        </p:spPr>
        <p:txBody>
          <a:bodyPr vert="horz" lIns="0" tIns="0" rIns="0" bIns="0" rtlCol="0" anchor="ctr">
            <a:normAutofit/>
          </a:bodyPr>
          <a:lstStyle/>
          <a:p>
            <a:endParaRPr lang="en-US"/>
          </a:p>
        </p:txBody>
      </p:sp>
      <p:sp>
        <p:nvSpPr>
          <p:cNvPr id="3" name="Text Placeholder 2">
            <a:extLst>
              <a:ext uri="{FF2B5EF4-FFF2-40B4-BE49-F238E27FC236}">
                <a16:creationId xmlns:a16="http://schemas.microsoft.com/office/drawing/2014/main" id="{8A8F2BCD-4EBC-9B43-B708-F772329A4BA0}"/>
              </a:ext>
            </a:extLst>
          </p:cNvPr>
          <p:cNvSpPr>
            <a:spLocks noGrp="1"/>
          </p:cNvSpPr>
          <p:nvPr>
            <p:ph type="body" idx="1"/>
          </p:nvPr>
        </p:nvSpPr>
        <p:spPr>
          <a:xfrm>
            <a:off x="342900" y="1485901"/>
            <a:ext cx="11506200" cy="4686300"/>
          </a:xfrm>
          <a:prstGeom prst="rect">
            <a:avLst/>
          </a:prstGeom>
        </p:spPr>
        <p:txBody>
          <a:bodyPr vert="horz" lIns="0" tIns="0" rIns="0" bIns="9144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Box 18">
            <a:extLst>
              <a:ext uri="{FF2B5EF4-FFF2-40B4-BE49-F238E27FC236}">
                <a16:creationId xmlns:a16="http://schemas.microsoft.com/office/drawing/2014/main" id="{738E55B4-A609-D24F-B724-7C8A8ECFAC25}"/>
              </a:ext>
            </a:extLst>
          </p:cNvPr>
          <p:cNvSpPr txBox="1"/>
          <p:nvPr userDrawn="1"/>
        </p:nvSpPr>
        <p:spPr>
          <a:xfrm>
            <a:off x="342900" y="6330434"/>
            <a:ext cx="187551" cy="184666"/>
          </a:xfrm>
          <a:prstGeom prst="rect">
            <a:avLst/>
          </a:prstGeom>
          <a:noFill/>
        </p:spPr>
        <p:txBody>
          <a:bodyPr wrap="none" lIns="0" tIns="0" rIns="0" bIns="0" rtlCol="0" anchor="b">
            <a:noAutofit/>
          </a:bodyPr>
          <a:lstStyle/>
          <a:p>
            <a:pPr algn="l"/>
            <a:fld id="{D6467438-98DF-2F46-B528-C4DCFE913B64}" type="slidenum">
              <a:rPr lang="en-US" sz="1200" smtClean="0">
                <a:solidFill>
                  <a:schemeClr val="tx2"/>
                </a:solidFill>
              </a:rPr>
              <a:pPr algn="l"/>
              <a:t>‹#›</a:t>
            </a:fld>
            <a:endParaRPr lang="en-US" sz="1200">
              <a:solidFill>
                <a:schemeClr val="tx2"/>
              </a:solidFill>
            </a:endParaRPr>
          </a:p>
        </p:txBody>
      </p:sp>
      <p:pic>
        <p:nvPicPr>
          <p:cNvPr id="5" name="Picture 4">
            <a:extLst>
              <a:ext uri="{FF2B5EF4-FFF2-40B4-BE49-F238E27FC236}">
                <a16:creationId xmlns:a16="http://schemas.microsoft.com/office/drawing/2014/main" id="{58E80FD8-1B42-744F-841A-9BDF257429B6}"/>
              </a:ext>
            </a:extLst>
          </p:cNvPr>
          <p:cNvPicPr>
            <a:picLocks noChangeAspect="1"/>
          </p:cNvPicPr>
          <p:nvPr userDrawn="1"/>
        </p:nvPicPr>
        <p:blipFill rotWithShape="1">
          <a:blip r:embed="rId12" cstate="hqprint">
            <a:extLst>
              <a:ext uri="{28A0092B-C50C-407E-A947-70E740481C1C}">
                <a14:useLocalDpi xmlns:a14="http://schemas.microsoft.com/office/drawing/2010/main"/>
              </a:ext>
            </a:extLst>
          </a:blip>
          <a:srcRect/>
          <a:stretch/>
        </p:blipFill>
        <p:spPr>
          <a:xfrm>
            <a:off x="9195276" y="6330434"/>
            <a:ext cx="1585020" cy="398266"/>
          </a:xfrm>
          <a:prstGeom prst="rect">
            <a:avLst/>
          </a:prstGeom>
        </p:spPr>
      </p:pic>
    </p:spTree>
    <p:extLst>
      <p:ext uri="{BB962C8B-B14F-4D97-AF65-F5344CB8AC3E}">
        <p14:creationId xmlns:p14="http://schemas.microsoft.com/office/powerpoint/2010/main" val="78154649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Lst>
  <p:transition>
    <p:fade/>
  </p:transition>
  <p:hf hdr="0" ftr="0" dt="0"/>
  <p:txStyles>
    <p:titleStyle>
      <a:lvl1pPr algn="l" defTabSz="914400" rtl="0" eaLnBrk="1" latinLnBrk="0" hangingPunct="1">
        <a:lnSpc>
          <a:spcPct val="90000"/>
        </a:lnSpc>
        <a:spcBef>
          <a:spcPct val="0"/>
        </a:spcBef>
        <a:buNone/>
        <a:defRPr sz="2400"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2"/>
          </a:solidFill>
          <a:latin typeface="+mn-lt"/>
          <a:ea typeface="+mn-ea"/>
          <a:cs typeface="+mn-cs"/>
        </a:defRPr>
      </a:lvl1pPr>
      <a:lvl2pPr marL="0" indent="0" algn="l" defTabSz="914400" rtl="0" eaLnBrk="1" latinLnBrk="0" hangingPunct="1">
        <a:lnSpc>
          <a:spcPct val="90000"/>
        </a:lnSpc>
        <a:spcBef>
          <a:spcPts val="600"/>
        </a:spcBef>
        <a:spcAft>
          <a:spcPts val="600"/>
        </a:spcAft>
        <a:buFont typeface="Arial" panose="020B0604020202020204" pitchFamily="34" charset="0"/>
        <a:buNone/>
        <a:defRPr sz="1800" kern="1200">
          <a:solidFill>
            <a:schemeClr val="tx1">
              <a:lumMod val="60000"/>
              <a:lumOff val="40000"/>
            </a:schemeClr>
          </a:solidFill>
          <a:latin typeface="+mn-lt"/>
          <a:ea typeface="+mn-ea"/>
          <a:cs typeface="+mn-cs"/>
        </a:defRPr>
      </a:lvl2pPr>
      <a:lvl3pPr marL="365760" indent="-182880" algn="l" defTabSz="914400" rtl="0" eaLnBrk="1" latinLnBrk="0" hangingPunct="1">
        <a:lnSpc>
          <a:spcPct val="90000"/>
        </a:lnSpc>
        <a:spcBef>
          <a:spcPts val="600"/>
        </a:spcBef>
        <a:spcAft>
          <a:spcPts val="600"/>
        </a:spcAft>
        <a:buClr>
          <a:schemeClr val="bg2"/>
        </a:buClr>
        <a:buFont typeface="Wingdings" pitchFamily="2" charset="2"/>
        <a:buChar char="§"/>
        <a:defRPr sz="1600" kern="1200">
          <a:solidFill>
            <a:schemeClr val="tx1"/>
          </a:solidFill>
          <a:latin typeface="+mn-lt"/>
          <a:ea typeface="+mn-ea"/>
          <a:cs typeface="+mn-cs"/>
        </a:defRPr>
      </a:lvl3pPr>
      <a:lvl4pPr marL="548640" indent="-182880" algn="l" defTabSz="914400" rtl="0" eaLnBrk="1" latinLnBrk="0" hangingPunct="1">
        <a:lnSpc>
          <a:spcPct val="90000"/>
        </a:lnSpc>
        <a:spcBef>
          <a:spcPts val="600"/>
        </a:spcBef>
        <a:spcAft>
          <a:spcPts val="600"/>
        </a:spcAft>
        <a:buClr>
          <a:schemeClr val="bg1">
            <a:lumMod val="75000"/>
          </a:schemeClr>
        </a:buClr>
        <a:buFont typeface="Wingdings" pitchFamily="2" charset="2"/>
        <a:buChar char="§"/>
        <a:defRPr sz="1400" kern="1200">
          <a:solidFill>
            <a:schemeClr val="tx1">
              <a:lumMod val="60000"/>
              <a:lumOff val="40000"/>
            </a:schemeClr>
          </a:solidFill>
          <a:latin typeface="+mn-lt"/>
          <a:ea typeface="+mn-ea"/>
          <a:cs typeface="+mn-cs"/>
        </a:defRPr>
      </a:lvl4pPr>
      <a:lvl5pPr marL="731520" indent="-182880" algn="l" defTabSz="914400" rtl="0" eaLnBrk="1" latinLnBrk="0" hangingPunct="1">
        <a:lnSpc>
          <a:spcPct val="90000"/>
        </a:lnSpc>
        <a:spcBef>
          <a:spcPts val="600"/>
        </a:spcBef>
        <a:spcAft>
          <a:spcPts val="600"/>
        </a:spcAft>
        <a:buClr>
          <a:schemeClr val="bg1">
            <a:lumMod val="90000"/>
          </a:schemeClr>
        </a:buClr>
        <a:buFont typeface="Wingdings" pitchFamily="2" charset="2"/>
        <a:buChar char="§"/>
        <a:defRPr sz="1200" kern="1200">
          <a:solidFill>
            <a:schemeClr val="tx1">
              <a:lumMod val="40000"/>
              <a:lumOff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
          <p15:clr>
            <a:srgbClr val="F26B43"/>
          </p15:clr>
        </p15:guide>
        <p15:guide id="2" pos="3840">
          <p15:clr>
            <a:srgbClr val="F26B43"/>
          </p15:clr>
        </p15:guide>
        <p15:guide id="3" pos="216">
          <p15:clr>
            <a:srgbClr val="F26B43"/>
          </p15:clr>
        </p15:guide>
        <p15:guide id="4" pos="7464">
          <p15:clr>
            <a:srgbClr val="F26B43"/>
          </p15:clr>
        </p15:guide>
        <p15:guide id="5" orient="horz" pos="4104">
          <p15:clr>
            <a:srgbClr val="F26B43"/>
          </p15:clr>
        </p15:guide>
        <p15:guide id="6" orient="horz" pos="2520">
          <p15:clr>
            <a:srgbClr val="F26B43"/>
          </p15:clr>
        </p15:guide>
        <p15:guide id="7" pos="3696">
          <p15:clr>
            <a:srgbClr val="F26B43"/>
          </p15:clr>
        </p15:guide>
        <p15:guide id="8" pos="3984">
          <p15:clr>
            <a:srgbClr val="F26B43"/>
          </p15:clr>
        </p15:guide>
        <p15:guide id="9" orient="horz" pos="720">
          <p15:clr>
            <a:srgbClr val="F26B43"/>
          </p15:clr>
        </p15:guide>
        <p15:guide id="10" orient="horz" pos="936">
          <p15:clr>
            <a:srgbClr val="F26B43"/>
          </p15:clr>
        </p15:guide>
        <p15:guide id="11" orient="horz" pos="3888">
          <p15:clr>
            <a:srgbClr val="F26B43"/>
          </p15:clr>
        </p15:guide>
        <p15:guide id="12" pos="3264">
          <p15:clr>
            <a:srgbClr val="F26B43"/>
          </p15:clr>
        </p15:guide>
        <p15:guide id="13" pos="3408">
          <p15:clr>
            <a:srgbClr val="F26B43"/>
          </p15:clr>
        </p15:guide>
        <p15:guide id="14" pos="4416">
          <p15:clr>
            <a:srgbClr val="F26B43"/>
          </p15:clr>
        </p15:guide>
        <p15:guide id="15" pos="427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svg"/><Relationship Id="rId12"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58.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6.xml"/><Relationship Id="rId5" Type="http://schemas.openxmlformats.org/officeDocument/2006/relationships/image" Target="../media/image62.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67.png"/><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6.xml"/><Relationship Id="rId5" Type="http://schemas.openxmlformats.org/officeDocument/2006/relationships/image" Target="../media/image73.png"/><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tiff"/></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1.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10" Type="http://schemas.microsoft.com/office/2007/relationships/hdphoto" Target="../media/hdphoto1.wdp"/><Relationship Id="rId4" Type="http://schemas.openxmlformats.org/officeDocument/2006/relationships/image" Target="../media/image18.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4858833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291F5-51A4-6444-9434-57AF83F0A56C}"/>
              </a:ext>
            </a:extLst>
          </p:cNvPr>
          <p:cNvSpPr>
            <a:spLocks noGrp="1"/>
          </p:cNvSpPr>
          <p:nvPr>
            <p:ph type="title"/>
          </p:nvPr>
        </p:nvSpPr>
        <p:spPr/>
        <p:txBody>
          <a:bodyPr/>
          <a:lstStyle/>
          <a:p>
            <a:r>
              <a:rPr lang="en-US"/>
              <a:t>Design that showcases identity and preferred experience</a:t>
            </a:r>
            <a:endParaRPr lang="en-US" dirty="0"/>
          </a:p>
        </p:txBody>
      </p:sp>
      <p:sp>
        <p:nvSpPr>
          <p:cNvPr id="3" name="Content Placeholder 2">
            <a:extLst>
              <a:ext uri="{FF2B5EF4-FFF2-40B4-BE49-F238E27FC236}">
                <a16:creationId xmlns:a16="http://schemas.microsoft.com/office/drawing/2014/main" id="{48D932C0-9287-5147-8677-1109328A5778}"/>
              </a:ext>
            </a:extLst>
          </p:cNvPr>
          <p:cNvSpPr>
            <a:spLocks noGrp="1"/>
          </p:cNvSpPr>
          <p:nvPr>
            <p:ph idx="1"/>
          </p:nvPr>
        </p:nvSpPr>
        <p:spPr/>
        <p:txBody>
          <a:bodyPr>
            <a:normAutofit/>
          </a:bodyPr>
          <a:lstStyle/>
          <a:p>
            <a:r>
              <a:rPr lang="en-US" dirty="0"/>
              <a:t>Configurable</a:t>
            </a:r>
          </a:p>
          <a:p>
            <a:pPr lvl="1"/>
            <a:r>
              <a:rPr lang="en-US" dirty="0"/>
              <a:t>Deploy consistent user experience with Crestron .AV Framework</a:t>
            </a:r>
            <a:r>
              <a:rPr lang="en-US" baseline="30000" dirty="0"/>
              <a:t>™ </a:t>
            </a:r>
            <a:r>
              <a:rPr lang="en-US" dirty="0"/>
              <a:t>software</a:t>
            </a:r>
          </a:p>
          <a:p>
            <a:pPr lvl="1"/>
            <a:r>
              <a:rPr lang="en-US" dirty="0"/>
              <a:t>Showcase brand identity </a:t>
            </a:r>
          </a:p>
          <a:p>
            <a:pPr lvl="2"/>
            <a:r>
              <a:rPr lang="en-US" dirty="0"/>
              <a:t>Customize icons, background, logos </a:t>
            </a:r>
            <a:br>
              <a:rPr lang="en-US" dirty="0"/>
            </a:br>
            <a:r>
              <a:rPr lang="en-US" dirty="0"/>
              <a:t>and screen savers</a:t>
            </a:r>
          </a:p>
          <a:p>
            <a:endParaRPr lang="en-US" dirty="0"/>
          </a:p>
        </p:txBody>
      </p:sp>
      <p:sp>
        <p:nvSpPr>
          <p:cNvPr id="9" name="TextBox 8">
            <a:extLst>
              <a:ext uri="{FF2B5EF4-FFF2-40B4-BE49-F238E27FC236}">
                <a16:creationId xmlns:a16="http://schemas.microsoft.com/office/drawing/2014/main" id="{ACAE664E-80C8-B34A-96EE-5145BFA10EDE}"/>
              </a:ext>
            </a:extLst>
          </p:cNvPr>
          <p:cNvSpPr txBox="1"/>
          <p:nvPr/>
        </p:nvSpPr>
        <p:spPr>
          <a:xfrm>
            <a:off x="342899" y="5529942"/>
            <a:ext cx="3688317" cy="307777"/>
          </a:xfrm>
          <a:prstGeom prst="rect">
            <a:avLst/>
          </a:prstGeom>
          <a:noFill/>
        </p:spPr>
        <p:txBody>
          <a:bodyPr wrap="none" rtlCol="0">
            <a:spAutoFit/>
          </a:bodyPr>
          <a:lstStyle/>
          <a:p>
            <a:r>
              <a:rPr lang="en-US" sz="1400" b="1" dirty="0">
                <a:solidFill>
                  <a:schemeClr val="tx1">
                    <a:lumMod val="40000"/>
                    <a:lumOff val="60000"/>
                  </a:schemeClr>
                </a:solidFill>
              </a:rPr>
              <a:t>Learn how at </a:t>
            </a:r>
            <a:r>
              <a:rPr lang="en-US" sz="1400" b="1" dirty="0">
                <a:solidFill>
                  <a:schemeClr val="bg2"/>
                </a:solidFill>
              </a:rPr>
              <a:t>Crestron Technical Institute</a:t>
            </a:r>
          </a:p>
        </p:txBody>
      </p:sp>
      <p:pic>
        <p:nvPicPr>
          <p:cNvPr id="8" name="Picture 7">
            <a:extLst>
              <a:ext uri="{FF2B5EF4-FFF2-40B4-BE49-F238E27FC236}">
                <a16:creationId xmlns:a16="http://schemas.microsoft.com/office/drawing/2014/main" id="{D8F40B3D-CCCE-C34F-B4A9-1EAB9B971C86}"/>
              </a:ext>
            </a:extLst>
          </p:cNvPr>
          <p:cNvPicPr>
            <a:picLocks noChangeAspect="1"/>
          </p:cNvPicPr>
          <p:nvPr/>
        </p:nvPicPr>
        <p:blipFill>
          <a:blip r:embed="rId3"/>
          <a:stretch>
            <a:fillRect/>
          </a:stretch>
        </p:blipFill>
        <p:spPr>
          <a:xfrm>
            <a:off x="5876693" y="1531020"/>
            <a:ext cx="5575610" cy="3419924"/>
          </a:xfrm>
          <a:prstGeom prst="rect">
            <a:avLst/>
          </a:prstGeom>
        </p:spPr>
      </p:pic>
    </p:spTree>
    <p:extLst>
      <p:ext uri="{BB962C8B-B14F-4D97-AF65-F5344CB8AC3E}">
        <p14:creationId xmlns:p14="http://schemas.microsoft.com/office/powerpoint/2010/main" val="409698185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291F5-51A4-6444-9434-57AF83F0A56C}"/>
              </a:ext>
            </a:extLst>
          </p:cNvPr>
          <p:cNvSpPr>
            <a:spLocks noGrp="1"/>
          </p:cNvSpPr>
          <p:nvPr>
            <p:ph type="title"/>
          </p:nvPr>
        </p:nvSpPr>
        <p:spPr/>
        <p:txBody>
          <a:bodyPr/>
          <a:lstStyle/>
          <a:p>
            <a:r>
              <a:rPr lang="en-US"/>
              <a:t>Design that showcases identity and preferred experience</a:t>
            </a:r>
            <a:endParaRPr lang="en-US" dirty="0"/>
          </a:p>
        </p:txBody>
      </p:sp>
      <p:sp>
        <p:nvSpPr>
          <p:cNvPr id="3" name="Content Placeholder 2">
            <a:extLst>
              <a:ext uri="{FF2B5EF4-FFF2-40B4-BE49-F238E27FC236}">
                <a16:creationId xmlns:a16="http://schemas.microsoft.com/office/drawing/2014/main" id="{48D932C0-9287-5147-8677-1109328A5778}"/>
              </a:ext>
            </a:extLst>
          </p:cNvPr>
          <p:cNvSpPr>
            <a:spLocks noGrp="1"/>
          </p:cNvSpPr>
          <p:nvPr>
            <p:ph idx="1"/>
          </p:nvPr>
        </p:nvSpPr>
        <p:spPr/>
        <p:txBody>
          <a:bodyPr>
            <a:normAutofit/>
          </a:bodyPr>
          <a:lstStyle/>
          <a:p>
            <a:r>
              <a:rPr lang="en-US" dirty="0"/>
              <a:t>Customizable</a:t>
            </a:r>
          </a:p>
          <a:p>
            <a:pPr lvl="1"/>
            <a:r>
              <a:rPr lang="en-US" dirty="0"/>
              <a:t>Build a complete customer UI using HTML5 </a:t>
            </a:r>
            <a:br>
              <a:rPr lang="en-US" dirty="0"/>
            </a:br>
            <a:r>
              <a:rPr lang="en-US" dirty="0"/>
              <a:t>or VT Pro-e</a:t>
            </a:r>
            <a:r>
              <a:rPr lang="en-US" baseline="30000" dirty="0"/>
              <a:t>®</a:t>
            </a:r>
            <a:r>
              <a:rPr lang="en-US" dirty="0"/>
              <a:t> software</a:t>
            </a:r>
          </a:p>
          <a:p>
            <a:pPr lvl="1"/>
            <a:r>
              <a:rPr lang="en-US" dirty="0"/>
              <a:t>Build utilizing standard and common web </a:t>
            </a:r>
            <a:br>
              <a:rPr lang="en-US" dirty="0"/>
            </a:br>
            <a:r>
              <a:rPr lang="en-US" dirty="0"/>
              <a:t>and app development tools</a:t>
            </a:r>
          </a:p>
          <a:p>
            <a:pPr lvl="1"/>
            <a:r>
              <a:rPr lang="en-US" dirty="0"/>
              <a:t>Dynamic build</a:t>
            </a:r>
          </a:p>
          <a:p>
            <a:pPr lvl="1"/>
            <a:r>
              <a:rPr lang="en-US" dirty="0"/>
              <a:t>One interface to be utilized across any size touch screen</a:t>
            </a:r>
          </a:p>
          <a:p>
            <a:endParaRPr lang="en-US" dirty="0"/>
          </a:p>
        </p:txBody>
      </p:sp>
      <p:sp>
        <p:nvSpPr>
          <p:cNvPr id="7" name="TextBox 6">
            <a:extLst>
              <a:ext uri="{FF2B5EF4-FFF2-40B4-BE49-F238E27FC236}">
                <a16:creationId xmlns:a16="http://schemas.microsoft.com/office/drawing/2014/main" id="{22EBDE9C-9396-E942-B94A-2A2A94456914}"/>
              </a:ext>
            </a:extLst>
          </p:cNvPr>
          <p:cNvSpPr txBox="1"/>
          <p:nvPr/>
        </p:nvSpPr>
        <p:spPr>
          <a:xfrm>
            <a:off x="342899" y="5529942"/>
            <a:ext cx="3688317" cy="307777"/>
          </a:xfrm>
          <a:prstGeom prst="rect">
            <a:avLst/>
          </a:prstGeom>
          <a:noFill/>
        </p:spPr>
        <p:txBody>
          <a:bodyPr wrap="none" rtlCol="0">
            <a:spAutoFit/>
          </a:bodyPr>
          <a:lstStyle/>
          <a:p>
            <a:r>
              <a:rPr lang="en-US" sz="1400" b="1" dirty="0">
                <a:solidFill>
                  <a:schemeClr val="tx1">
                    <a:lumMod val="40000"/>
                    <a:lumOff val="60000"/>
                  </a:schemeClr>
                </a:solidFill>
              </a:rPr>
              <a:t>Learn how at </a:t>
            </a:r>
            <a:r>
              <a:rPr lang="en-US" sz="1400" b="1" dirty="0">
                <a:solidFill>
                  <a:schemeClr val="bg2"/>
                </a:solidFill>
              </a:rPr>
              <a:t>Crestron Technical Institute</a:t>
            </a:r>
          </a:p>
        </p:txBody>
      </p:sp>
      <p:pic>
        <p:nvPicPr>
          <p:cNvPr id="9" name="Picture 8">
            <a:extLst>
              <a:ext uri="{FF2B5EF4-FFF2-40B4-BE49-F238E27FC236}">
                <a16:creationId xmlns:a16="http://schemas.microsoft.com/office/drawing/2014/main" id="{6848E005-EE17-7444-8447-C6AF4C007C06}"/>
              </a:ext>
            </a:extLst>
          </p:cNvPr>
          <p:cNvPicPr>
            <a:picLocks noChangeAspect="1"/>
          </p:cNvPicPr>
          <p:nvPr/>
        </p:nvPicPr>
        <p:blipFill>
          <a:blip r:embed="rId2"/>
          <a:stretch>
            <a:fillRect/>
          </a:stretch>
        </p:blipFill>
        <p:spPr>
          <a:xfrm>
            <a:off x="5876693" y="1535969"/>
            <a:ext cx="5575610" cy="3410011"/>
          </a:xfrm>
          <a:prstGeom prst="rect">
            <a:avLst/>
          </a:prstGeom>
        </p:spPr>
      </p:pic>
    </p:spTree>
    <p:extLst>
      <p:ext uri="{BB962C8B-B14F-4D97-AF65-F5344CB8AC3E}">
        <p14:creationId xmlns:p14="http://schemas.microsoft.com/office/powerpoint/2010/main" val="97786329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2">
            <a:extLst>
              <a:ext uri="{FF2B5EF4-FFF2-40B4-BE49-F238E27FC236}">
                <a16:creationId xmlns:a16="http://schemas.microsoft.com/office/drawing/2014/main" id="{E1CFF9F5-6C6D-40CC-9BE9-376188D0CE7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818581" y="1436255"/>
            <a:ext cx="2340902" cy="143563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a:extLst>
              <a:ext uri="{FF2B5EF4-FFF2-40B4-BE49-F238E27FC236}">
                <a16:creationId xmlns:a16="http://schemas.microsoft.com/office/drawing/2014/main" id="{B1C1C1C3-53FB-401D-B657-132A73118DD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582860" y="3606466"/>
            <a:ext cx="2773449" cy="17009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Graphical user interface, application&#10;&#10;Description automatically generated">
            <a:extLst>
              <a:ext uri="{FF2B5EF4-FFF2-40B4-BE49-F238E27FC236}">
                <a16:creationId xmlns:a16="http://schemas.microsoft.com/office/drawing/2014/main" id="{C7426135-1BC1-408E-A1A6-1BE8DE7C18B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69903" y="1444123"/>
            <a:ext cx="1029234" cy="1875597"/>
          </a:xfrm>
          <a:prstGeom prst="rect">
            <a:avLst/>
          </a:prstGeom>
        </p:spPr>
      </p:pic>
      <p:sp>
        <p:nvSpPr>
          <p:cNvPr id="2" name="Title 1">
            <a:extLst>
              <a:ext uri="{FF2B5EF4-FFF2-40B4-BE49-F238E27FC236}">
                <a16:creationId xmlns:a16="http://schemas.microsoft.com/office/drawing/2014/main" id="{30C0B8C2-4694-4F78-9922-0532A105771A}"/>
              </a:ext>
            </a:extLst>
          </p:cNvPr>
          <p:cNvSpPr>
            <a:spLocks noGrp="1"/>
          </p:cNvSpPr>
          <p:nvPr>
            <p:ph type="title"/>
          </p:nvPr>
        </p:nvSpPr>
        <p:spPr/>
        <p:txBody>
          <a:bodyPr/>
          <a:lstStyle/>
          <a:p>
            <a:r>
              <a:rPr lang="en-US" dirty="0"/>
              <a:t>The 70 Series Line-up: Wall mount (TSW)</a:t>
            </a:r>
          </a:p>
        </p:txBody>
      </p:sp>
      <p:sp>
        <p:nvSpPr>
          <p:cNvPr id="25" name="Content Placeholder 32">
            <a:extLst>
              <a:ext uri="{FF2B5EF4-FFF2-40B4-BE49-F238E27FC236}">
                <a16:creationId xmlns:a16="http://schemas.microsoft.com/office/drawing/2014/main" id="{B23AAE2F-5CBB-4D06-BE7E-BD3CDC72EFC6}"/>
              </a:ext>
            </a:extLst>
          </p:cNvPr>
          <p:cNvSpPr>
            <a:spLocks noGrp="1"/>
          </p:cNvSpPr>
          <p:nvPr>
            <p:ph idx="1"/>
          </p:nvPr>
        </p:nvSpPr>
        <p:spPr>
          <a:xfrm>
            <a:off x="342899" y="1584546"/>
            <a:ext cx="4606173" cy="4080563"/>
          </a:xfrm>
        </p:spPr>
        <p:txBody>
          <a:bodyPr>
            <a:normAutofit/>
          </a:bodyPr>
          <a:lstStyle/>
          <a:p>
            <a:r>
              <a:rPr lang="en-US" sz="2200" dirty="0"/>
              <a:t>Enlarged display with thin bezels</a:t>
            </a:r>
            <a:br>
              <a:rPr lang="en-US" dirty="0"/>
            </a:br>
            <a:endParaRPr lang="en-US" dirty="0"/>
          </a:p>
          <a:p>
            <a:pPr lvl="1"/>
            <a:r>
              <a:rPr lang="en-US" dirty="0"/>
              <a:t>Programmable virtual buttons</a:t>
            </a:r>
          </a:p>
          <a:p>
            <a:pPr lvl="1"/>
            <a:r>
              <a:rPr lang="en-US" dirty="0"/>
              <a:t>Proximity motion detection within 4’ range</a:t>
            </a:r>
          </a:p>
          <a:p>
            <a:pPr lvl="1"/>
            <a:r>
              <a:rPr lang="en-US" dirty="0"/>
              <a:t>Dual USB for expanded functionality</a:t>
            </a:r>
          </a:p>
          <a:p>
            <a:pPr lvl="1"/>
            <a:r>
              <a:rPr lang="en-US" dirty="0"/>
              <a:t>PoE+ powered </a:t>
            </a:r>
          </a:p>
          <a:p>
            <a:pPr lvl="1"/>
            <a:r>
              <a:rPr lang="en-US" dirty="0"/>
              <a:t>5”, 7” &amp; 10” in black &amp; white color options</a:t>
            </a:r>
          </a:p>
          <a:p>
            <a:pPr lvl="2"/>
            <a:r>
              <a:rPr lang="en-US" sz="1800" dirty="0"/>
              <a:t>Including 5” portrait  </a:t>
            </a:r>
          </a:p>
          <a:p>
            <a:pPr lvl="2"/>
            <a:r>
              <a:rPr lang="en-US" sz="1800" dirty="0"/>
              <a:t>Bluetooth and Wi-Fi available on 7” and 10”</a:t>
            </a:r>
          </a:p>
          <a:p>
            <a:endParaRPr lang="en-US" dirty="0"/>
          </a:p>
        </p:txBody>
      </p:sp>
      <p:pic>
        <p:nvPicPr>
          <p:cNvPr id="42" name="Picture 6">
            <a:extLst>
              <a:ext uri="{FF2B5EF4-FFF2-40B4-BE49-F238E27FC236}">
                <a16:creationId xmlns:a16="http://schemas.microsoft.com/office/drawing/2014/main" id="{E003B038-A055-43A3-9D62-7188189EB2F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62954" y="3478016"/>
            <a:ext cx="2243131" cy="135485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3188CA77-30BA-42CD-9001-D7156204494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771447" y="2871886"/>
            <a:ext cx="2584862" cy="682330"/>
          </a:xfrm>
          <a:prstGeom prst="rect">
            <a:avLst/>
          </a:prstGeom>
        </p:spPr>
      </p:pic>
      <p:pic>
        <p:nvPicPr>
          <p:cNvPr id="50" name="Picture 49">
            <a:extLst>
              <a:ext uri="{FF2B5EF4-FFF2-40B4-BE49-F238E27FC236}">
                <a16:creationId xmlns:a16="http://schemas.microsoft.com/office/drawing/2014/main" id="{D823BDB6-6620-4F83-9F1A-FE950A617015}"/>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8696602" y="5370136"/>
            <a:ext cx="2584859" cy="538842"/>
          </a:xfrm>
          <a:prstGeom prst="rect">
            <a:avLst/>
          </a:prstGeom>
        </p:spPr>
      </p:pic>
      <p:pic>
        <p:nvPicPr>
          <p:cNvPr id="52" name="Picture 51">
            <a:extLst>
              <a:ext uri="{FF2B5EF4-FFF2-40B4-BE49-F238E27FC236}">
                <a16:creationId xmlns:a16="http://schemas.microsoft.com/office/drawing/2014/main" id="{871C8293-1D54-452D-ACF4-BF908CAE362A}"/>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4949072" y="4814847"/>
            <a:ext cx="3609140" cy="985045"/>
          </a:xfrm>
          <a:prstGeom prst="rect">
            <a:avLst/>
          </a:prstGeom>
        </p:spPr>
      </p:pic>
    </p:spTree>
    <p:extLst>
      <p:ext uri="{BB962C8B-B14F-4D97-AF65-F5344CB8AC3E}">
        <p14:creationId xmlns:p14="http://schemas.microsoft.com/office/powerpoint/2010/main" val="357347404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5F397B2-8512-4DFB-9ED1-DADB0DB8D07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434050" y="1755073"/>
            <a:ext cx="3388085" cy="2696080"/>
          </a:xfrm>
          <a:prstGeom prst="rect">
            <a:avLst/>
          </a:prstGeom>
        </p:spPr>
      </p:pic>
      <p:pic>
        <p:nvPicPr>
          <p:cNvPr id="15" name="Picture 14">
            <a:extLst>
              <a:ext uri="{FF2B5EF4-FFF2-40B4-BE49-F238E27FC236}">
                <a16:creationId xmlns:a16="http://schemas.microsoft.com/office/drawing/2014/main" id="{C7D34B1B-CD9D-44F8-956C-5C6FD09051C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266320">
            <a:off x="5200441" y="1743778"/>
            <a:ext cx="3388085" cy="2696080"/>
          </a:xfrm>
          <a:prstGeom prst="rect">
            <a:avLst/>
          </a:prstGeom>
        </p:spPr>
      </p:pic>
      <p:sp>
        <p:nvSpPr>
          <p:cNvPr id="2" name="Title 1">
            <a:extLst>
              <a:ext uri="{FF2B5EF4-FFF2-40B4-BE49-F238E27FC236}">
                <a16:creationId xmlns:a16="http://schemas.microsoft.com/office/drawing/2014/main" id="{30C0B8C2-4694-4F78-9922-0532A105771A}"/>
              </a:ext>
            </a:extLst>
          </p:cNvPr>
          <p:cNvSpPr>
            <a:spLocks noGrp="1"/>
          </p:cNvSpPr>
          <p:nvPr>
            <p:ph type="title"/>
          </p:nvPr>
        </p:nvSpPr>
        <p:spPr/>
        <p:txBody>
          <a:bodyPr/>
          <a:lstStyle/>
          <a:p>
            <a:r>
              <a:rPr lang="en-US" dirty="0"/>
              <a:t>The 70 Series Line-up: Tabletop (TS)</a:t>
            </a:r>
          </a:p>
        </p:txBody>
      </p:sp>
      <p:sp>
        <p:nvSpPr>
          <p:cNvPr id="14" name="Text Placeholder 2">
            <a:extLst>
              <a:ext uri="{FF2B5EF4-FFF2-40B4-BE49-F238E27FC236}">
                <a16:creationId xmlns:a16="http://schemas.microsoft.com/office/drawing/2014/main" id="{DEE0C7B4-4184-47DC-A277-21B750AE0EFE}"/>
              </a:ext>
            </a:extLst>
          </p:cNvPr>
          <p:cNvSpPr txBox="1">
            <a:spLocks/>
          </p:cNvSpPr>
          <p:nvPr/>
        </p:nvSpPr>
        <p:spPr>
          <a:xfrm>
            <a:off x="342900" y="1485901"/>
            <a:ext cx="4051187" cy="4686300"/>
          </a:xfrm>
          <a:prstGeom prst="rect">
            <a:avLst/>
          </a:prstGeom>
        </p:spPr>
        <p:txBody>
          <a:bodyPr vert="horz" lIns="0" tIns="0" rIns="0" bIns="9144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2"/>
                </a:solidFill>
                <a:latin typeface="+mn-lt"/>
                <a:ea typeface="+mn-ea"/>
                <a:cs typeface="+mn-cs"/>
              </a:defRPr>
            </a:lvl1pPr>
            <a:lvl2pPr marL="0" indent="0" algn="l" defTabSz="914400" rtl="0" eaLnBrk="1" latinLnBrk="0" hangingPunct="1">
              <a:lnSpc>
                <a:spcPct val="90000"/>
              </a:lnSpc>
              <a:spcBef>
                <a:spcPts val="600"/>
              </a:spcBef>
              <a:spcAft>
                <a:spcPts val="600"/>
              </a:spcAft>
              <a:buFont typeface="Arial" panose="020B0604020202020204" pitchFamily="34" charset="0"/>
              <a:buNone/>
              <a:defRPr sz="1800" kern="1200">
                <a:solidFill>
                  <a:schemeClr val="tx1">
                    <a:lumMod val="60000"/>
                    <a:lumOff val="40000"/>
                  </a:schemeClr>
                </a:solidFill>
                <a:latin typeface="+mn-lt"/>
                <a:ea typeface="+mn-ea"/>
                <a:cs typeface="+mn-cs"/>
              </a:defRPr>
            </a:lvl2pPr>
            <a:lvl3pPr marL="365760" indent="-182880" algn="l" defTabSz="914400" rtl="0" eaLnBrk="1" latinLnBrk="0" hangingPunct="1">
              <a:lnSpc>
                <a:spcPct val="90000"/>
              </a:lnSpc>
              <a:spcBef>
                <a:spcPts val="600"/>
              </a:spcBef>
              <a:spcAft>
                <a:spcPts val="600"/>
              </a:spcAft>
              <a:buClr>
                <a:schemeClr val="bg2"/>
              </a:buClr>
              <a:buFont typeface="Wingdings" pitchFamily="2" charset="2"/>
              <a:buChar char="§"/>
              <a:defRPr sz="1600" kern="1200">
                <a:solidFill>
                  <a:schemeClr val="tx1"/>
                </a:solidFill>
                <a:latin typeface="+mn-lt"/>
                <a:ea typeface="+mn-ea"/>
                <a:cs typeface="+mn-cs"/>
              </a:defRPr>
            </a:lvl3pPr>
            <a:lvl4pPr marL="548640" indent="-182880" algn="l" defTabSz="914400" rtl="0" eaLnBrk="1" latinLnBrk="0" hangingPunct="1">
              <a:lnSpc>
                <a:spcPct val="90000"/>
              </a:lnSpc>
              <a:spcBef>
                <a:spcPts val="600"/>
              </a:spcBef>
              <a:spcAft>
                <a:spcPts val="600"/>
              </a:spcAft>
              <a:buClr>
                <a:schemeClr val="bg1">
                  <a:lumMod val="75000"/>
                </a:schemeClr>
              </a:buClr>
              <a:buFont typeface="Wingdings" pitchFamily="2" charset="2"/>
              <a:buChar char="§"/>
              <a:defRPr sz="1400" kern="1200">
                <a:solidFill>
                  <a:schemeClr val="tx1">
                    <a:lumMod val="60000"/>
                    <a:lumOff val="40000"/>
                  </a:schemeClr>
                </a:solidFill>
                <a:latin typeface="+mn-lt"/>
                <a:ea typeface="+mn-ea"/>
                <a:cs typeface="+mn-cs"/>
              </a:defRPr>
            </a:lvl4pPr>
            <a:lvl5pPr marL="731520" indent="-182880" algn="l" defTabSz="914400" rtl="0" eaLnBrk="1" latinLnBrk="0" hangingPunct="1">
              <a:lnSpc>
                <a:spcPct val="90000"/>
              </a:lnSpc>
              <a:spcBef>
                <a:spcPts val="600"/>
              </a:spcBef>
              <a:spcAft>
                <a:spcPts val="600"/>
              </a:spcAft>
              <a:buClr>
                <a:schemeClr val="bg1">
                  <a:lumMod val="90000"/>
                </a:schemeClr>
              </a:buClr>
              <a:buFont typeface="Wingdings" pitchFamily="2" charset="2"/>
              <a:buChar char="§"/>
              <a:defRPr sz="1200" kern="1200">
                <a:solidFill>
                  <a:schemeClr val="tx1">
                    <a:lumMod val="40000"/>
                    <a:lumOff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All-in-one modern unified design</a:t>
            </a:r>
            <a:br>
              <a:rPr lang="en-US" dirty="0"/>
            </a:br>
            <a:endParaRPr lang="en-US" dirty="0"/>
          </a:p>
          <a:p>
            <a:pPr lvl="1"/>
            <a:r>
              <a:rPr lang="en-US" dirty="0"/>
              <a:t>Programmable virtual buttons</a:t>
            </a:r>
          </a:p>
          <a:p>
            <a:pPr lvl="1"/>
            <a:r>
              <a:rPr lang="en-US" dirty="0"/>
              <a:t>Integrated mute indicator for UC usage</a:t>
            </a:r>
          </a:p>
          <a:p>
            <a:pPr lvl="1"/>
            <a:r>
              <a:rPr lang="en-US" dirty="0"/>
              <a:t>Proximity sensor range up to ~12 feet</a:t>
            </a:r>
          </a:p>
          <a:p>
            <a:pPr lvl="1"/>
            <a:r>
              <a:rPr lang="en-US" dirty="0"/>
              <a:t>Front facing speaker </a:t>
            </a:r>
          </a:p>
          <a:p>
            <a:pPr lvl="1"/>
            <a:r>
              <a:rPr lang="en-US" dirty="0"/>
              <a:t>PoE+ powered </a:t>
            </a:r>
          </a:p>
          <a:p>
            <a:pPr lvl="1"/>
            <a:r>
              <a:rPr lang="en-US" dirty="0"/>
              <a:t>7” &amp; 10” in black &amp; white color options</a:t>
            </a:r>
          </a:p>
        </p:txBody>
      </p:sp>
      <p:sp>
        <p:nvSpPr>
          <p:cNvPr id="17" name="TextBox 16">
            <a:extLst>
              <a:ext uri="{FF2B5EF4-FFF2-40B4-BE49-F238E27FC236}">
                <a16:creationId xmlns:a16="http://schemas.microsoft.com/office/drawing/2014/main" id="{A39633EF-4E85-4B57-A2E6-4BAE8588B6A0}"/>
              </a:ext>
            </a:extLst>
          </p:cNvPr>
          <p:cNvSpPr txBox="1"/>
          <p:nvPr/>
        </p:nvSpPr>
        <p:spPr>
          <a:xfrm>
            <a:off x="5335305" y="4320348"/>
            <a:ext cx="1510054" cy="261610"/>
          </a:xfrm>
          <a:prstGeom prst="rect">
            <a:avLst/>
          </a:prstGeom>
          <a:noFill/>
        </p:spPr>
        <p:txBody>
          <a:bodyPr wrap="square" rtlCol="0">
            <a:spAutoFit/>
          </a:bodyPr>
          <a:lstStyle/>
          <a:p>
            <a:r>
              <a:rPr lang="en-US" sz="1100" b="1" dirty="0">
                <a:solidFill>
                  <a:schemeClr val="bg2"/>
                </a:solidFill>
              </a:rPr>
              <a:t>Proximity Sensor</a:t>
            </a:r>
          </a:p>
        </p:txBody>
      </p:sp>
      <p:sp>
        <p:nvSpPr>
          <p:cNvPr id="19" name="Oval 18">
            <a:extLst>
              <a:ext uri="{FF2B5EF4-FFF2-40B4-BE49-F238E27FC236}">
                <a16:creationId xmlns:a16="http://schemas.microsoft.com/office/drawing/2014/main" id="{0D99B7A0-B870-4234-9489-79A1F25FCA85}"/>
              </a:ext>
            </a:extLst>
          </p:cNvPr>
          <p:cNvSpPr/>
          <p:nvPr/>
        </p:nvSpPr>
        <p:spPr>
          <a:xfrm>
            <a:off x="6096000" y="3583967"/>
            <a:ext cx="350895" cy="291527"/>
          </a:xfrm>
          <a:prstGeom prst="ellipse">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Elbow Connector 20">
            <a:extLst>
              <a:ext uri="{FF2B5EF4-FFF2-40B4-BE49-F238E27FC236}">
                <a16:creationId xmlns:a16="http://schemas.microsoft.com/office/drawing/2014/main" id="{9F937248-71BF-4A5C-9D95-9A21B8E63157}"/>
              </a:ext>
            </a:extLst>
          </p:cNvPr>
          <p:cNvCxnSpPr>
            <a:cxnSpLocks/>
          </p:cNvCxnSpPr>
          <p:nvPr/>
        </p:nvCxnSpPr>
        <p:spPr>
          <a:xfrm rot="5400000">
            <a:off x="5888177" y="3936386"/>
            <a:ext cx="404311" cy="342674"/>
          </a:xfrm>
          <a:prstGeom prst="bentConnector3">
            <a:avLst>
              <a:gd name="adj1" fmla="val 98963"/>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C9E544C-28E8-4AE4-99C2-73AA3A091C0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921884" y="4451153"/>
            <a:ext cx="2773720" cy="1440472"/>
          </a:xfrm>
          <a:prstGeom prst="rect">
            <a:avLst/>
          </a:prstGeom>
        </p:spPr>
      </p:pic>
    </p:spTree>
    <p:extLst>
      <p:ext uri="{BB962C8B-B14F-4D97-AF65-F5344CB8AC3E}">
        <p14:creationId xmlns:p14="http://schemas.microsoft.com/office/powerpoint/2010/main" val="189931249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a:extLst>
              <a:ext uri="{FF2B5EF4-FFF2-40B4-BE49-F238E27FC236}">
                <a16:creationId xmlns:a16="http://schemas.microsoft.com/office/drawing/2014/main" id="{3FC1BF80-46B7-4C61-B557-60632561686F}"/>
              </a:ext>
            </a:extLst>
          </p:cNvPr>
          <p:cNvGrpSpPr/>
          <p:nvPr/>
        </p:nvGrpSpPr>
        <p:grpSpPr>
          <a:xfrm>
            <a:off x="1413876" y="2504114"/>
            <a:ext cx="4549581" cy="2939730"/>
            <a:chOff x="1444815" y="2504114"/>
            <a:chExt cx="4549581" cy="2939730"/>
          </a:xfrm>
        </p:grpSpPr>
        <p:sp>
          <p:nvSpPr>
            <p:cNvPr id="17" name="Rectangle: Rounded Corners 16">
              <a:extLst>
                <a:ext uri="{FF2B5EF4-FFF2-40B4-BE49-F238E27FC236}">
                  <a16:creationId xmlns:a16="http://schemas.microsoft.com/office/drawing/2014/main" id="{4BF25959-E220-4BB5-8059-97B67F67DF1D}"/>
                </a:ext>
              </a:extLst>
            </p:cNvPr>
            <p:cNvSpPr/>
            <p:nvPr/>
          </p:nvSpPr>
          <p:spPr>
            <a:xfrm>
              <a:off x="1444815" y="2504114"/>
              <a:ext cx="4549581" cy="2939730"/>
            </a:xfrm>
            <a:prstGeom prst="roundRect">
              <a:avLst>
                <a:gd name="adj" fmla="val 2636"/>
              </a:avLst>
            </a:prstGeom>
            <a:solidFill>
              <a:srgbClr val="FFFFFF"/>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45720" rIns="91440" bIns="0" rtlCol="0" anchor="t"/>
            <a:lstStyle/>
            <a:p>
              <a:pPr algn="r"/>
              <a:r>
                <a:rPr lang="en-US" sz="1200" b="1">
                  <a:solidFill>
                    <a:schemeClr val="tx1"/>
                  </a:solidFill>
                </a:rPr>
                <a:t>10”, 60-Series</a:t>
              </a:r>
            </a:p>
          </p:txBody>
        </p:sp>
        <p:sp>
          <p:nvSpPr>
            <p:cNvPr id="18" name="Rectangle 17">
              <a:extLst>
                <a:ext uri="{FF2B5EF4-FFF2-40B4-BE49-F238E27FC236}">
                  <a16:creationId xmlns:a16="http://schemas.microsoft.com/office/drawing/2014/main" id="{F8F365FB-F014-42BA-8E1F-C3665137690D}"/>
                </a:ext>
              </a:extLst>
            </p:cNvPr>
            <p:cNvSpPr/>
            <p:nvPr/>
          </p:nvSpPr>
          <p:spPr>
            <a:xfrm>
              <a:off x="1444815" y="2836584"/>
              <a:ext cx="4199613" cy="2607260"/>
            </a:xfrm>
            <a:prstGeom prst="rect">
              <a:avLst/>
            </a:prstGeom>
            <a:solidFill>
              <a:schemeClr val="tx1">
                <a:lumMod val="20000"/>
                <a:lumOff val="8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45720" rIns="91440" bIns="0" rtlCol="0" anchor="t"/>
            <a:lstStyle/>
            <a:p>
              <a:pPr algn="r"/>
              <a:r>
                <a:rPr lang="en-US" sz="1600" b="1">
                  <a:solidFill>
                    <a:schemeClr val="tx1"/>
                  </a:solidFill>
                </a:rPr>
                <a:t>10”, 70-Series</a:t>
              </a:r>
            </a:p>
          </p:txBody>
        </p:sp>
        <p:sp>
          <p:nvSpPr>
            <p:cNvPr id="15" name="Rectangle: Rounded Corners 14">
              <a:extLst>
                <a:ext uri="{FF2B5EF4-FFF2-40B4-BE49-F238E27FC236}">
                  <a16:creationId xmlns:a16="http://schemas.microsoft.com/office/drawing/2014/main" id="{6A76A164-BEF4-4659-A0A9-F48236599CD4}"/>
                </a:ext>
              </a:extLst>
            </p:cNvPr>
            <p:cNvSpPr/>
            <p:nvPr/>
          </p:nvSpPr>
          <p:spPr>
            <a:xfrm>
              <a:off x="1444815" y="3309040"/>
              <a:ext cx="3394687" cy="2134804"/>
            </a:xfrm>
            <a:prstGeom prst="roundRect">
              <a:avLst>
                <a:gd name="adj" fmla="val 3928"/>
              </a:avLst>
            </a:prstGeom>
            <a:solidFill>
              <a:srgbClr val="FFFFFF"/>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91440" bIns="0" rtlCol="0" anchor="t"/>
            <a:lstStyle/>
            <a:p>
              <a:pPr algn="r"/>
              <a:r>
                <a:rPr lang="en-US" sz="1200" b="1">
                  <a:solidFill>
                    <a:schemeClr val="tx1"/>
                  </a:solidFill>
                </a:rPr>
                <a:t>7”, 60-Series</a:t>
              </a:r>
            </a:p>
          </p:txBody>
        </p:sp>
        <p:sp>
          <p:nvSpPr>
            <p:cNvPr id="16" name="Rectangle 15">
              <a:extLst>
                <a:ext uri="{FF2B5EF4-FFF2-40B4-BE49-F238E27FC236}">
                  <a16:creationId xmlns:a16="http://schemas.microsoft.com/office/drawing/2014/main" id="{BD216BCF-113D-4484-BCF0-B63A42704C98}"/>
                </a:ext>
              </a:extLst>
            </p:cNvPr>
            <p:cNvSpPr/>
            <p:nvPr/>
          </p:nvSpPr>
          <p:spPr>
            <a:xfrm>
              <a:off x="1444815" y="3589015"/>
              <a:ext cx="3027221" cy="1854829"/>
            </a:xfrm>
            <a:prstGeom prst="rect">
              <a:avLst/>
            </a:prstGeom>
            <a:solidFill>
              <a:schemeClr val="tx1">
                <a:lumMod val="20000"/>
                <a:lumOff val="8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45720" rIns="91440" bIns="0" rtlCol="0" anchor="t"/>
            <a:lstStyle/>
            <a:p>
              <a:pPr algn="r"/>
              <a:r>
                <a:rPr lang="en-US" sz="1600" b="1">
                  <a:solidFill>
                    <a:schemeClr val="tx1"/>
                  </a:solidFill>
                </a:rPr>
                <a:t>7”, 70-Series</a:t>
              </a:r>
            </a:p>
          </p:txBody>
        </p:sp>
        <p:sp>
          <p:nvSpPr>
            <p:cNvPr id="13" name="Rectangle: Rounded Corners 12">
              <a:extLst>
                <a:ext uri="{FF2B5EF4-FFF2-40B4-BE49-F238E27FC236}">
                  <a16:creationId xmlns:a16="http://schemas.microsoft.com/office/drawing/2014/main" id="{F2AEF725-94C7-458A-AD0C-A9C89C746EA7}"/>
                </a:ext>
              </a:extLst>
            </p:cNvPr>
            <p:cNvSpPr/>
            <p:nvPr/>
          </p:nvSpPr>
          <p:spPr>
            <a:xfrm>
              <a:off x="1444815" y="3886487"/>
              <a:ext cx="2537266" cy="1557357"/>
            </a:xfrm>
            <a:prstGeom prst="roundRect">
              <a:avLst>
                <a:gd name="adj" fmla="val 3172"/>
              </a:avLst>
            </a:prstGeom>
            <a:solidFill>
              <a:srgbClr val="FFFFFF"/>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91440" bIns="0" rtlCol="0" anchor="t"/>
            <a:lstStyle/>
            <a:p>
              <a:pPr algn="r"/>
              <a:r>
                <a:rPr lang="en-US" sz="1200" b="1">
                  <a:solidFill>
                    <a:schemeClr val="tx1"/>
                  </a:solidFill>
                </a:rPr>
                <a:t>5”, 60-Series</a:t>
              </a:r>
            </a:p>
          </p:txBody>
        </p:sp>
        <p:sp>
          <p:nvSpPr>
            <p:cNvPr id="14" name="Rectangle 13">
              <a:extLst>
                <a:ext uri="{FF2B5EF4-FFF2-40B4-BE49-F238E27FC236}">
                  <a16:creationId xmlns:a16="http://schemas.microsoft.com/office/drawing/2014/main" id="{8404180A-BD2D-4671-8C3F-F4EF25C72CFD}"/>
                </a:ext>
              </a:extLst>
            </p:cNvPr>
            <p:cNvSpPr/>
            <p:nvPr/>
          </p:nvSpPr>
          <p:spPr>
            <a:xfrm>
              <a:off x="1444815" y="4183960"/>
              <a:ext cx="2292289" cy="1259884"/>
            </a:xfrm>
            <a:prstGeom prst="rect">
              <a:avLst/>
            </a:prstGeom>
            <a:solidFill>
              <a:schemeClr val="tx1">
                <a:lumMod val="20000"/>
                <a:lumOff val="8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45720" rIns="91440" bIns="0" rtlCol="0" anchor="t"/>
            <a:lstStyle/>
            <a:p>
              <a:pPr algn="r"/>
              <a:r>
                <a:rPr lang="en-US" sz="1600" b="1">
                  <a:solidFill>
                    <a:schemeClr val="tx1"/>
                  </a:solidFill>
                </a:rPr>
                <a:t>5”, 70-Series</a:t>
              </a:r>
            </a:p>
          </p:txBody>
        </p:sp>
      </p:grpSp>
      <p:grpSp>
        <p:nvGrpSpPr>
          <p:cNvPr id="53" name="Group 52">
            <a:extLst>
              <a:ext uri="{FF2B5EF4-FFF2-40B4-BE49-F238E27FC236}">
                <a16:creationId xmlns:a16="http://schemas.microsoft.com/office/drawing/2014/main" id="{FBE824BA-FBD7-624A-8C7B-F063E43EDB88}"/>
              </a:ext>
            </a:extLst>
          </p:cNvPr>
          <p:cNvGrpSpPr/>
          <p:nvPr/>
        </p:nvGrpSpPr>
        <p:grpSpPr>
          <a:xfrm>
            <a:off x="3224394" y="5506721"/>
            <a:ext cx="3112122" cy="690266"/>
            <a:chOff x="3224394" y="5506721"/>
            <a:chExt cx="3112122" cy="690266"/>
          </a:xfrm>
        </p:grpSpPr>
        <p:sp>
          <p:nvSpPr>
            <p:cNvPr id="32" name="TextBox 31">
              <a:extLst>
                <a:ext uri="{FF2B5EF4-FFF2-40B4-BE49-F238E27FC236}">
                  <a16:creationId xmlns:a16="http://schemas.microsoft.com/office/drawing/2014/main" id="{B4D2B79E-B09D-4608-9CBA-15580430F4EC}"/>
                </a:ext>
              </a:extLst>
            </p:cNvPr>
            <p:cNvSpPr txBox="1"/>
            <p:nvPr/>
          </p:nvSpPr>
          <p:spPr>
            <a:xfrm>
              <a:off x="3578082" y="5919988"/>
              <a:ext cx="746120" cy="276999"/>
            </a:xfrm>
            <a:prstGeom prst="rect">
              <a:avLst/>
            </a:prstGeom>
            <a:noFill/>
          </p:spPr>
          <p:txBody>
            <a:bodyPr wrap="square" rtlCol="0">
              <a:spAutoFit/>
            </a:bodyPr>
            <a:lstStyle/>
            <a:p>
              <a:pPr algn="ctr"/>
              <a:r>
                <a:rPr lang="en-US" sz="1200"/>
                <a:t>145 mm</a:t>
              </a:r>
            </a:p>
          </p:txBody>
        </p:sp>
        <p:sp>
          <p:nvSpPr>
            <p:cNvPr id="41" name="TextBox 40">
              <a:extLst>
                <a:ext uri="{FF2B5EF4-FFF2-40B4-BE49-F238E27FC236}">
                  <a16:creationId xmlns:a16="http://schemas.microsoft.com/office/drawing/2014/main" id="{5FA2A0F0-E76A-451B-9BC4-F5AE4EDD6570}"/>
                </a:ext>
              </a:extLst>
            </p:cNvPr>
            <p:cNvSpPr txBox="1"/>
            <p:nvPr/>
          </p:nvSpPr>
          <p:spPr>
            <a:xfrm>
              <a:off x="4417867" y="5919988"/>
              <a:ext cx="746120" cy="276999"/>
            </a:xfrm>
            <a:prstGeom prst="rect">
              <a:avLst/>
            </a:prstGeom>
            <a:noFill/>
          </p:spPr>
          <p:txBody>
            <a:bodyPr wrap="square" rtlCol="0">
              <a:spAutoFit/>
            </a:bodyPr>
            <a:lstStyle/>
            <a:p>
              <a:pPr algn="ctr"/>
              <a:r>
                <a:rPr lang="en-US" sz="1200"/>
                <a:t>194 mm</a:t>
              </a:r>
            </a:p>
          </p:txBody>
        </p:sp>
        <p:sp>
          <p:nvSpPr>
            <p:cNvPr id="43" name="TextBox 42">
              <a:extLst>
                <a:ext uri="{FF2B5EF4-FFF2-40B4-BE49-F238E27FC236}">
                  <a16:creationId xmlns:a16="http://schemas.microsoft.com/office/drawing/2014/main" id="{1E2BCBE2-D4CD-4113-8CB8-FCE17148D09D}"/>
                </a:ext>
              </a:extLst>
            </p:cNvPr>
            <p:cNvSpPr txBox="1"/>
            <p:nvPr/>
          </p:nvSpPr>
          <p:spPr>
            <a:xfrm>
              <a:off x="5590396" y="5919988"/>
              <a:ext cx="746120" cy="276999"/>
            </a:xfrm>
            <a:prstGeom prst="rect">
              <a:avLst/>
            </a:prstGeom>
            <a:noFill/>
          </p:spPr>
          <p:txBody>
            <a:bodyPr wrap="square" rtlCol="0">
              <a:spAutoFit/>
            </a:bodyPr>
            <a:lstStyle/>
            <a:p>
              <a:pPr algn="ctr"/>
              <a:r>
                <a:rPr lang="en-US" sz="1200"/>
                <a:t>260 mm</a:t>
              </a:r>
            </a:p>
          </p:txBody>
        </p:sp>
        <p:grpSp>
          <p:nvGrpSpPr>
            <p:cNvPr id="51" name="Group 50">
              <a:extLst>
                <a:ext uri="{FF2B5EF4-FFF2-40B4-BE49-F238E27FC236}">
                  <a16:creationId xmlns:a16="http://schemas.microsoft.com/office/drawing/2014/main" id="{CCF2CA55-3AE6-49B2-B6E4-75D54F27822A}"/>
                </a:ext>
              </a:extLst>
            </p:cNvPr>
            <p:cNvGrpSpPr/>
            <p:nvPr/>
          </p:nvGrpSpPr>
          <p:grpSpPr>
            <a:xfrm>
              <a:off x="3957581" y="5506731"/>
              <a:ext cx="2005875" cy="413271"/>
              <a:chOff x="3988520" y="5685303"/>
              <a:chExt cx="2005875" cy="234687"/>
            </a:xfrm>
          </p:grpSpPr>
          <p:cxnSp>
            <p:nvCxnSpPr>
              <p:cNvPr id="38" name="Straight Connector 37">
                <a:extLst>
                  <a:ext uri="{FF2B5EF4-FFF2-40B4-BE49-F238E27FC236}">
                    <a16:creationId xmlns:a16="http://schemas.microsoft.com/office/drawing/2014/main" id="{896B674C-54EE-4B3D-B83E-C4CA30B9088D}"/>
                  </a:ext>
                </a:extLst>
              </p:cNvPr>
              <p:cNvCxnSpPr>
                <a:cxnSpLocks/>
              </p:cNvCxnSpPr>
              <p:nvPr/>
            </p:nvCxnSpPr>
            <p:spPr>
              <a:xfrm flipV="1">
                <a:off x="3988520" y="5685303"/>
                <a:ext cx="0" cy="234685"/>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DE7D0BB-5CA7-4112-AA73-823C7696532A}"/>
                  </a:ext>
                </a:extLst>
              </p:cNvPr>
              <p:cNvCxnSpPr>
                <a:cxnSpLocks/>
              </p:cNvCxnSpPr>
              <p:nvPr/>
            </p:nvCxnSpPr>
            <p:spPr>
              <a:xfrm flipV="1">
                <a:off x="4860500" y="5685305"/>
                <a:ext cx="0" cy="234685"/>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7BD29C8-4CFB-402E-B3D9-6C440FD35853}"/>
                  </a:ext>
                </a:extLst>
              </p:cNvPr>
              <p:cNvCxnSpPr>
                <a:cxnSpLocks/>
                <a:stCxn id="43" idx="0"/>
              </p:cNvCxnSpPr>
              <p:nvPr/>
            </p:nvCxnSpPr>
            <p:spPr>
              <a:xfrm flipV="1">
                <a:off x="5994395" y="5685303"/>
                <a:ext cx="0" cy="234685"/>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6DF87A08-73C2-4650-A0BD-6A9E7062029A}"/>
                </a:ext>
              </a:extLst>
            </p:cNvPr>
            <p:cNvSpPr txBox="1"/>
            <p:nvPr/>
          </p:nvSpPr>
          <p:spPr>
            <a:xfrm>
              <a:off x="3224394" y="5741406"/>
              <a:ext cx="746120" cy="276999"/>
            </a:xfrm>
            <a:prstGeom prst="rect">
              <a:avLst/>
            </a:prstGeom>
            <a:noFill/>
          </p:spPr>
          <p:txBody>
            <a:bodyPr wrap="square" rtlCol="0">
              <a:spAutoFit/>
            </a:bodyPr>
            <a:lstStyle/>
            <a:p>
              <a:pPr algn="ctr"/>
              <a:r>
                <a:rPr lang="en-US" sz="1200"/>
                <a:t>131 mm</a:t>
              </a:r>
            </a:p>
          </p:txBody>
        </p:sp>
        <p:cxnSp>
          <p:nvCxnSpPr>
            <p:cNvPr id="46" name="Straight Connector 45">
              <a:extLst>
                <a:ext uri="{FF2B5EF4-FFF2-40B4-BE49-F238E27FC236}">
                  <a16:creationId xmlns:a16="http://schemas.microsoft.com/office/drawing/2014/main" id="{36E46F71-E939-457D-B1F5-598B764D41B1}"/>
                </a:ext>
              </a:extLst>
            </p:cNvPr>
            <p:cNvCxnSpPr>
              <a:cxnSpLocks/>
            </p:cNvCxnSpPr>
            <p:nvPr/>
          </p:nvCxnSpPr>
          <p:spPr>
            <a:xfrm flipV="1">
              <a:off x="3728203" y="5506721"/>
              <a:ext cx="0" cy="234685"/>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A17E40A4-6BEB-447E-A893-968AE9860678}"/>
                </a:ext>
              </a:extLst>
            </p:cNvPr>
            <p:cNvSpPr txBox="1"/>
            <p:nvPr/>
          </p:nvSpPr>
          <p:spPr>
            <a:xfrm>
              <a:off x="4064179" y="5741406"/>
              <a:ext cx="746120" cy="276999"/>
            </a:xfrm>
            <a:prstGeom prst="rect">
              <a:avLst/>
            </a:prstGeom>
            <a:noFill/>
          </p:spPr>
          <p:txBody>
            <a:bodyPr wrap="square" rtlCol="0">
              <a:spAutoFit/>
            </a:bodyPr>
            <a:lstStyle/>
            <a:p>
              <a:pPr algn="ctr"/>
              <a:r>
                <a:rPr lang="en-US" sz="1200"/>
                <a:t>173 mm</a:t>
              </a:r>
            </a:p>
          </p:txBody>
        </p:sp>
        <p:cxnSp>
          <p:nvCxnSpPr>
            <p:cNvPr id="48" name="Straight Connector 47">
              <a:extLst>
                <a:ext uri="{FF2B5EF4-FFF2-40B4-BE49-F238E27FC236}">
                  <a16:creationId xmlns:a16="http://schemas.microsoft.com/office/drawing/2014/main" id="{205CCCA9-381B-4B48-88D2-85157BCB51FC}"/>
                </a:ext>
              </a:extLst>
            </p:cNvPr>
            <p:cNvCxnSpPr>
              <a:cxnSpLocks/>
            </p:cNvCxnSpPr>
            <p:nvPr/>
          </p:nvCxnSpPr>
          <p:spPr>
            <a:xfrm flipV="1">
              <a:off x="4469434" y="5506721"/>
              <a:ext cx="0" cy="234685"/>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8BA4D3D2-1444-4FC0-AF13-84A1B5BF953B}"/>
                </a:ext>
              </a:extLst>
            </p:cNvPr>
            <p:cNvSpPr txBox="1"/>
            <p:nvPr/>
          </p:nvSpPr>
          <p:spPr>
            <a:xfrm>
              <a:off x="5236708" y="5741406"/>
              <a:ext cx="746120" cy="276999"/>
            </a:xfrm>
            <a:prstGeom prst="rect">
              <a:avLst/>
            </a:prstGeom>
            <a:noFill/>
          </p:spPr>
          <p:txBody>
            <a:bodyPr wrap="square" rtlCol="0">
              <a:spAutoFit/>
            </a:bodyPr>
            <a:lstStyle/>
            <a:p>
              <a:pPr algn="ctr"/>
              <a:r>
                <a:rPr lang="en-US" sz="1200"/>
                <a:t>240 mm</a:t>
              </a:r>
            </a:p>
          </p:txBody>
        </p:sp>
        <p:cxnSp>
          <p:nvCxnSpPr>
            <p:cNvPr id="50" name="Straight Connector 49">
              <a:extLst>
                <a:ext uri="{FF2B5EF4-FFF2-40B4-BE49-F238E27FC236}">
                  <a16:creationId xmlns:a16="http://schemas.microsoft.com/office/drawing/2014/main" id="{362C2D21-79D3-4E16-BD2D-733478A844DC}"/>
                </a:ext>
              </a:extLst>
            </p:cNvPr>
            <p:cNvCxnSpPr>
              <a:cxnSpLocks/>
              <a:stCxn id="49" idx="0"/>
            </p:cNvCxnSpPr>
            <p:nvPr/>
          </p:nvCxnSpPr>
          <p:spPr>
            <a:xfrm flipV="1">
              <a:off x="5609768" y="5506722"/>
              <a:ext cx="0" cy="234684"/>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F3F06E2F-E820-6A46-86CF-1723158A90D6}"/>
              </a:ext>
            </a:extLst>
          </p:cNvPr>
          <p:cNvGrpSpPr/>
          <p:nvPr/>
        </p:nvGrpSpPr>
        <p:grpSpPr>
          <a:xfrm>
            <a:off x="667753" y="2371512"/>
            <a:ext cx="746120" cy="1945846"/>
            <a:chOff x="667753" y="2371512"/>
            <a:chExt cx="746120" cy="1945846"/>
          </a:xfrm>
        </p:grpSpPr>
        <p:sp>
          <p:nvSpPr>
            <p:cNvPr id="26" name="TextBox 25">
              <a:extLst>
                <a:ext uri="{FF2B5EF4-FFF2-40B4-BE49-F238E27FC236}">
                  <a16:creationId xmlns:a16="http://schemas.microsoft.com/office/drawing/2014/main" id="{97970238-6C73-4BBC-9E20-68E3D12A3580}"/>
                </a:ext>
              </a:extLst>
            </p:cNvPr>
            <p:cNvSpPr txBox="1"/>
            <p:nvPr/>
          </p:nvSpPr>
          <p:spPr>
            <a:xfrm>
              <a:off x="667753" y="2371512"/>
              <a:ext cx="746120" cy="276999"/>
            </a:xfrm>
            <a:prstGeom prst="rect">
              <a:avLst/>
            </a:prstGeom>
            <a:noFill/>
          </p:spPr>
          <p:txBody>
            <a:bodyPr wrap="square" rtlCol="0">
              <a:spAutoFit/>
            </a:bodyPr>
            <a:lstStyle/>
            <a:p>
              <a:pPr algn="r"/>
              <a:r>
                <a:rPr lang="en-US" sz="1200"/>
                <a:t>168 mm</a:t>
              </a:r>
            </a:p>
          </p:txBody>
        </p:sp>
        <p:sp>
          <p:nvSpPr>
            <p:cNvPr id="27" name="TextBox 26">
              <a:extLst>
                <a:ext uri="{FF2B5EF4-FFF2-40B4-BE49-F238E27FC236}">
                  <a16:creationId xmlns:a16="http://schemas.microsoft.com/office/drawing/2014/main" id="{A9FC5064-F603-43C0-A46C-96E2A9222221}"/>
                </a:ext>
              </a:extLst>
            </p:cNvPr>
            <p:cNvSpPr txBox="1"/>
            <p:nvPr/>
          </p:nvSpPr>
          <p:spPr>
            <a:xfrm>
              <a:off x="667753" y="2725223"/>
              <a:ext cx="746120" cy="276999"/>
            </a:xfrm>
            <a:prstGeom prst="rect">
              <a:avLst/>
            </a:prstGeom>
            <a:noFill/>
          </p:spPr>
          <p:txBody>
            <a:bodyPr wrap="square" rtlCol="0">
              <a:spAutoFit/>
            </a:bodyPr>
            <a:lstStyle/>
            <a:p>
              <a:pPr algn="r"/>
              <a:r>
                <a:rPr lang="en-US" sz="1200"/>
                <a:t>149 mm</a:t>
              </a:r>
            </a:p>
          </p:txBody>
        </p:sp>
        <p:sp>
          <p:nvSpPr>
            <p:cNvPr id="28" name="TextBox 27">
              <a:extLst>
                <a:ext uri="{FF2B5EF4-FFF2-40B4-BE49-F238E27FC236}">
                  <a16:creationId xmlns:a16="http://schemas.microsoft.com/office/drawing/2014/main" id="{AFF5A215-B9F5-45E9-96AE-E29B07B16582}"/>
                </a:ext>
              </a:extLst>
            </p:cNvPr>
            <p:cNvSpPr txBox="1"/>
            <p:nvPr/>
          </p:nvSpPr>
          <p:spPr>
            <a:xfrm>
              <a:off x="667753" y="3170540"/>
              <a:ext cx="746120" cy="276999"/>
            </a:xfrm>
            <a:prstGeom prst="rect">
              <a:avLst/>
            </a:prstGeom>
            <a:noFill/>
          </p:spPr>
          <p:txBody>
            <a:bodyPr wrap="square" rtlCol="0">
              <a:spAutoFit/>
            </a:bodyPr>
            <a:lstStyle/>
            <a:p>
              <a:pPr algn="r"/>
              <a:r>
                <a:rPr lang="en-US" sz="1200"/>
                <a:t>122 mm</a:t>
              </a:r>
            </a:p>
          </p:txBody>
        </p:sp>
        <p:sp>
          <p:nvSpPr>
            <p:cNvPr id="29" name="TextBox 28">
              <a:extLst>
                <a:ext uri="{FF2B5EF4-FFF2-40B4-BE49-F238E27FC236}">
                  <a16:creationId xmlns:a16="http://schemas.microsoft.com/office/drawing/2014/main" id="{E7CF0590-2C77-49FE-8F5E-4361F18E1292}"/>
                </a:ext>
              </a:extLst>
            </p:cNvPr>
            <p:cNvSpPr txBox="1"/>
            <p:nvPr/>
          </p:nvSpPr>
          <p:spPr>
            <a:xfrm>
              <a:off x="667753" y="3456413"/>
              <a:ext cx="746120" cy="276999"/>
            </a:xfrm>
            <a:prstGeom prst="rect">
              <a:avLst/>
            </a:prstGeom>
            <a:noFill/>
          </p:spPr>
          <p:txBody>
            <a:bodyPr wrap="square" rtlCol="0">
              <a:spAutoFit/>
            </a:bodyPr>
            <a:lstStyle/>
            <a:p>
              <a:pPr algn="r"/>
              <a:r>
                <a:rPr lang="en-US" sz="1200"/>
                <a:t>106 mm</a:t>
              </a:r>
            </a:p>
          </p:txBody>
        </p:sp>
        <p:sp>
          <p:nvSpPr>
            <p:cNvPr id="30" name="TextBox 29">
              <a:extLst>
                <a:ext uri="{FF2B5EF4-FFF2-40B4-BE49-F238E27FC236}">
                  <a16:creationId xmlns:a16="http://schemas.microsoft.com/office/drawing/2014/main" id="{1BA31531-0D62-4942-868D-E304B5AE16A2}"/>
                </a:ext>
              </a:extLst>
            </p:cNvPr>
            <p:cNvSpPr txBox="1"/>
            <p:nvPr/>
          </p:nvSpPr>
          <p:spPr>
            <a:xfrm>
              <a:off x="667753" y="3752318"/>
              <a:ext cx="746120" cy="276999"/>
            </a:xfrm>
            <a:prstGeom prst="rect">
              <a:avLst/>
            </a:prstGeom>
            <a:noFill/>
          </p:spPr>
          <p:txBody>
            <a:bodyPr wrap="square" rtlCol="0">
              <a:spAutoFit/>
            </a:bodyPr>
            <a:lstStyle/>
            <a:p>
              <a:pPr algn="r"/>
              <a:r>
                <a:rPr lang="en-US" sz="1200"/>
                <a:t>89 mm</a:t>
              </a:r>
            </a:p>
          </p:txBody>
        </p:sp>
        <p:sp>
          <p:nvSpPr>
            <p:cNvPr id="55" name="TextBox 54">
              <a:extLst>
                <a:ext uri="{FF2B5EF4-FFF2-40B4-BE49-F238E27FC236}">
                  <a16:creationId xmlns:a16="http://schemas.microsoft.com/office/drawing/2014/main" id="{F7F5A679-C602-4284-91FB-E5B611042998}"/>
                </a:ext>
              </a:extLst>
            </p:cNvPr>
            <p:cNvSpPr txBox="1"/>
            <p:nvPr/>
          </p:nvSpPr>
          <p:spPr>
            <a:xfrm>
              <a:off x="667753" y="4040359"/>
              <a:ext cx="746120" cy="276999"/>
            </a:xfrm>
            <a:prstGeom prst="rect">
              <a:avLst/>
            </a:prstGeom>
            <a:noFill/>
          </p:spPr>
          <p:txBody>
            <a:bodyPr wrap="square" rtlCol="0">
              <a:spAutoFit/>
            </a:bodyPr>
            <a:lstStyle/>
            <a:p>
              <a:pPr algn="r"/>
              <a:r>
                <a:rPr lang="en-US" sz="1200"/>
                <a:t>72 mm</a:t>
              </a:r>
            </a:p>
          </p:txBody>
        </p:sp>
      </p:grpSp>
      <p:sp>
        <p:nvSpPr>
          <p:cNvPr id="82" name="Rectangle 81">
            <a:extLst>
              <a:ext uri="{FF2B5EF4-FFF2-40B4-BE49-F238E27FC236}">
                <a16:creationId xmlns:a16="http://schemas.microsoft.com/office/drawing/2014/main" id="{3151367B-061A-4B36-9DDB-782A954BA02F}"/>
              </a:ext>
            </a:extLst>
          </p:cNvPr>
          <p:cNvSpPr/>
          <p:nvPr/>
        </p:nvSpPr>
        <p:spPr>
          <a:xfrm>
            <a:off x="1404095" y="2371512"/>
            <a:ext cx="4851922" cy="313520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C4588BDD-89C2-E44E-A975-1BB3B1AD3E43}"/>
              </a:ext>
            </a:extLst>
          </p:cNvPr>
          <p:cNvGrpSpPr/>
          <p:nvPr/>
        </p:nvGrpSpPr>
        <p:grpSpPr>
          <a:xfrm>
            <a:off x="1436289" y="2443230"/>
            <a:ext cx="4585099" cy="2979451"/>
            <a:chOff x="1436289" y="2443230"/>
            <a:chExt cx="4585099" cy="2979451"/>
          </a:xfrm>
        </p:grpSpPr>
        <p:pic>
          <p:nvPicPr>
            <p:cNvPr id="57" name="Picture 56" descr="Graphical user interface, application&#10;&#10;Description automatically generated">
              <a:extLst>
                <a:ext uri="{FF2B5EF4-FFF2-40B4-BE49-F238E27FC236}">
                  <a16:creationId xmlns:a16="http://schemas.microsoft.com/office/drawing/2014/main" id="{EA69D343-D5B8-4642-95DD-1675CE1C867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4083" t="6725" r="3736" b="5514"/>
            <a:stretch/>
          </p:blipFill>
          <p:spPr>
            <a:xfrm>
              <a:off x="1436289" y="2443230"/>
              <a:ext cx="4585099" cy="2979451"/>
            </a:xfrm>
            <a:prstGeom prst="rect">
              <a:avLst/>
            </a:prstGeom>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826756C0-2555-4070-8DC7-581C29CCB04A}"/>
                </a:ext>
              </a:extLst>
            </p:cNvPr>
            <p:cNvSpPr/>
            <p:nvPr/>
          </p:nvSpPr>
          <p:spPr>
            <a:xfrm>
              <a:off x="1719330" y="2781837"/>
              <a:ext cx="3799267" cy="2370476"/>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D17185CA-8F98-4131-84F7-4DFC4643CEFF}"/>
                </a:ext>
              </a:extLst>
            </p:cNvPr>
            <p:cNvSpPr txBox="1"/>
            <p:nvPr/>
          </p:nvSpPr>
          <p:spPr>
            <a:xfrm>
              <a:off x="4795501" y="2544288"/>
              <a:ext cx="1149102" cy="161583"/>
            </a:xfrm>
            <a:prstGeom prst="rect">
              <a:avLst/>
            </a:prstGeom>
            <a:solidFill>
              <a:schemeClr val="accent3">
                <a:lumMod val="20000"/>
                <a:lumOff val="80000"/>
              </a:schemeClr>
            </a:solidFill>
            <a:ln>
              <a:solidFill>
                <a:schemeClr val="tx1"/>
              </a:solidFill>
            </a:ln>
          </p:spPr>
          <p:txBody>
            <a:bodyPr wrap="square" tIns="0" bIns="0" rtlCol="0">
              <a:spAutoFit/>
            </a:bodyPr>
            <a:lstStyle/>
            <a:p>
              <a:pPr algn="r"/>
              <a:r>
                <a:rPr lang="en-US" sz="1050" b="1"/>
                <a:t>10”, 60-Series</a:t>
              </a:r>
            </a:p>
          </p:txBody>
        </p:sp>
      </p:grpSp>
      <p:grpSp>
        <p:nvGrpSpPr>
          <p:cNvPr id="21" name="Group 20">
            <a:extLst>
              <a:ext uri="{FF2B5EF4-FFF2-40B4-BE49-F238E27FC236}">
                <a16:creationId xmlns:a16="http://schemas.microsoft.com/office/drawing/2014/main" id="{CF05FAC2-16C5-1340-BD34-8C468353A5FD}"/>
              </a:ext>
            </a:extLst>
          </p:cNvPr>
          <p:cNvGrpSpPr/>
          <p:nvPr/>
        </p:nvGrpSpPr>
        <p:grpSpPr>
          <a:xfrm>
            <a:off x="1278478" y="2654651"/>
            <a:ext cx="4516593" cy="2979451"/>
            <a:chOff x="1260339" y="2655918"/>
            <a:chExt cx="4516593" cy="2979451"/>
          </a:xfrm>
        </p:grpSpPr>
        <p:pic>
          <p:nvPicPr>
            <p:cNvPr id="59" name="Picture 58" descr="A screen shot of a computer&#10;&#10;Description automatically generated">
              <a:extLst>
                <a:ext uri="{FF2B5EF4-FFF2-40B4-BE49-F238E27FC236}">
                  <a16:creationId xmlns:a16="http://schemas.microsoft.com/office/drawing/2014/main" id="{95D38E9F-B148-4724-8C94-6FC3C4B94AA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260339" y="2655918"/>
              <a:ext cx="4516593" cy="2979451"/>
            </a:xfrm>
            <a:prstGeom prst="rect">
              <a:avLst/>
            </a:prstGeom>
            <a:effectLst>
              <a:outerShdw blurRad="50800" dist="38100" dir="2700000" algn="tl" rotWithShape="0">
                <a:prstClr val="black">
                  <a:alpha val="40000"/>
                </a:prstClr>
              </a:outerShdw>
            </a:effectLst>
          </p:spPr>
        </p:pic>
        <p:pic>
          <p:nvPicPr>
            <p:cNvPr id="63" name="Picture 62" descr="Graphical user interface, website&#10;&#10;Description automatically generated">
              <a:extLst>
                <a:ext uri="{FF2B5EF4-FFF2-40B4-BE49-F238E27FC236}">
                  <a16:creationId xmlns:a16="http://schemas.microsoft.com/office/drawing/2014/main" id="{583BED30-F86B-4B98-8E24-A827D714409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534447" y="2953521"/>
              <a:ext cx="3766216" cy="2393363"/>
            </a:xfrm>
            <a:prstGeom prst="rect">
              <a:avLst/>
            </a:prstGeom>
          </p:spPr>
        </p:pic>
        <p:sp>
          <p:nvSpPr>
            <p:cNvPr id="77" name="TextBox 76">
              <a:extLst>
                <a:ext uri="{FF2B5EF4-FFF2-40B4-BE49-F238E27FC236}">
                  <a16:creationId xmlns:a16="http://schemas.microsoft.com/office/drawing/2014/main" id="{EC75A485-62EE-43A1-AE4B-67BDFBF07FCE}"/>
                </a:ext>
              </a:extLst>
            </p:cNvPr>
            <p:cNvSpPr txBox="1"/>
            <p:nvPr/>
          </p:nvSpPr>
          <p:spPr>
            <a:xfrm>
              <a:off x="4210050" y="2904292"/>
              <a:ext cx="1301156" cy="184666"/>
            </a:xfrm>
            <a:prstGeom prst="rect">
              <a:avLst/>
            </a:prstGeom>
            <a:solidFill>
              <a:schemeClr val="accent3">
                <a:lumMod val="60000"/>
                <a:lumOff val="40000"/>
              </a:schemeClr>
            </a:solidFill>
            <a:ln>
              <a:solidFill>
                <a:schemeClr val="tx1"/>
              </a:solidFill>
            </a:ln>
          </p:spPr>
          <p:txBody>
            <a:bodyPr wrap="square" tIns="0" bIns="0" rtlCol="0">
              <a:spAutoFit/>
            </a:bodyPr>
            <a:lstStyle/>
            <a:p>
              <a:pPr algn="r"/>
              <a:r>
                <a:rPr lang="en-US" sz="1200" b="1"/>
                <a:t>10”, 70-Series</a:t>
              </a:r>
            </a:p>
          </p:txBody>
        </p:sp>
      </p:grpSp>
      <p:sp>
        <p:nvSpPr>
          <p:cNvPr id="2" name="Title 1">
            <a:extLst>
              <a:ext uri="{FF2B5EF4-FFF2-40B4-BE49-F238E27FC236}">
                <a16:creationId xmlns:a16="http://schemas.microsoft.com/office/drawing/2014/main" id="{F26D7410-2A71-42D0-B8CC-0FBADFBF4DB4}"/>
              </a:ext>
            </a:extLst>
          </p:cNvPr>
          <p:cNvSpPr>
            <a:spLocks noGrp="1"/>
          </p:cNvSpPr>
          <p:nvPr>
            <p:ph type="title"/>
          </p:nvPr>
        </p:nvSpPr>
        <p:spPr/>
        <p:txBody>
          <a:bodyPr/>
          <a:lstStyle/>
          <a:p>
            <a:r>
              <a:rPr lang="en-US"/>
              <a:t>Compact and sleek design, ready to impress</a:t>
            </a:r>
          </a:p>
        </p:txBody>
      </p:sp>
      <p:sp>
        <p:nvSpPr>
          <p:cNvPr id="5" name="Content Placeholder 2">
            <a:extLst>
              <a:ext uri="{FF2B5EF4-FFF2-40B4-BE49-F238E27FC236}">
                <a16:creationId xmlns:a16="http://schemas.microsoft.com/office/drawing/2014/main" id="{477ECE46-474D-4C8B-9939-DAF692B80A2B}"/>
              </a:ext>
            </a:extLst>
          </p:cNvPr>
          <p:cNvSpPr txBox="1">
            <a:spLocks/>
          </p:cNvSpPr>
          <p:nvPr/>
        </p:nvSpPr>
        <p:spPr>
          <a:xfrm>
            <a:off x="342900" y="1485902"/>
            <a:ext cx="5678488" cy="545030"/>
          </a:xfrm>
          <a:prstGeom prst="rect">
            <a:avLst/>
          </a:prstGeom>
        </p:spPr>
        <p:txBody>
          <a:bodyPr vert="horz" lIns="0" tIns="0" rIns="0" bIns="91440" rtlCol="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2"/>
                </a:solidFill>
                <a:latin typeface="+mn-lt"/>
                <a:ea typeface="+mn-ea"/>
                <a:cs typeface="+mn-cs"/>
              </a:defRPr>
            </a:lvl1pPr>
            <a:lvl2pPr marL="0" indent="0" algn="l" defTabSz="914400" rtl="0" eaLnBrk="1" latinLnBrk="0" hangingPunct="1">
              <a:lnSpc>
                <a:spcPct val="90000"/>
              </a:lnSpc>
              <a:spcBef>
                <a:spcPts val="600"/>
              </a:spcBef>
              <a:spcAft>
                <a:spcPts val="600"/>
              </a:spcAft>
              <a:buFont typeface="Arial" panose="020B0604020202020204" pitchFamily="34" charset="0"/>
              <a:buNone/>
              <a:defRPr sz="1800" kern="1200">
                <a:solidFill>
                  <a:schemeClr val="tx1">
                    <a:lumMod val="60000"/>
                    <a:lumOff val="40000"/>
                  </a:schemeClr>
                </a:solidFill>
                <a:latin typeface="+mn-lt"/>
                <a:ea typeface="+mn-ea"/>
                <a:cs typeface="+mn-cs"/>
              </a:defRPr>
            </a:lvl2pPr>
            <a:lvl3pPr marL="365760" indent="-182880" algn="l" defTabSz="914400" rtl="0" eaLnBrk="1" latinLnBrk="0" hangingPunct="1">
              <a:lnSpc>
                <a:spcPct val="90000"/>
              </a:lnSpc>
              <a:spcBef>
                <a:spcPts val="600"/>
              </a:spcBef>
              <a:spcAft>
                <a:spcPts val="600"/>
              </a:spcAft>
              <a:buClr>
                <a:schemeClr val="bg2"/>
              </a:buClr>
              <a:buFont typeface="Wingdings" pitchFamily="2" charset="2"/>
              <a:buChar char="§"/>
              <a:defRPr sz="1600" kern="1200">
                <a:solidFill>
                  <a:schemeClr val="tx1"/>
                </a:solidFill>
                <a:latin typeface="+mn-lt"/>
                <a:ea typeface="+mn-ea"/>
                <a:cs typeface="+mn-cs"/>
              </a:defRPr>
            </a:lvl3pPr>
            <a:lvl4pPr marL="548640" indent="-182880" algn="l" defTabSz="914400" rtl="0" eaLnBrk="1" latinLnBrk="0" hangingPunct="1">
              <a:lnSpc>
                <a:spcPct val="90000"/>
              </a:lnSpc>
              <a:spcBef>
                <a:spcPts val="600"/>
              </a:spcBef>
              <a:spcAft>
                <a:spcPts val="600"/>
              </a:spcAft>
              <a:buClr>
                <a:schemeClr val="bg1">
                  <a:lumMod val="75000"/>
                </a:schemeClr>
              </a:buClr>
              <a:buFont typeface="Wingdings" pitchFamily="2" charset="2"/>
              <a:buChar char="§"/>
              <a:defRPr sz="1400" kern="1200">
                <a:solidFill>
                  <a:schemeClr val="tx1">
                    <a:lumMod val="60000"/>
                    <a:lumOff val="40000"/>
                  </a:schemeClr>
                </a:solidFill>
                <a:latin typeface="+mn-lt"/>
                <a:ea typeface="+mn-ea"/>
                <a:cs typeface="+mn-cs"/>
              </a:defRPr>
            </a:lvl4pPr>
            <a:lvl5pPr marL="731520" indent="-182880" algn="l" defTabSz="914400" rtl="0" eaLnBrk="1" latinLnBrk="0" hangingPunct="1">
              <a:lnSpc>
                <a:spcPct val="90000"/>
              </a:lnSpc>
              <a:spcBef>
                <a:spcPts val="600"/>
              </a:spcBef>
              <a:spcAft>
                <a:spcPts val="600"/>
              </a:spcAft>
              <a:buClr>
                <a:schemeClr val="bg1">
                  <a:lumMod val="90000"/>
                </a:schemeClr>
              </a:buClr>
              <a:buFont typeface="Wingdings" pitchFamily="2" charset="2"/>
              <a:buChar char="§"/>
              <a:defRPr sz="1200" kern="1200">
                <a:solidFill>
                  <a:schemeClr val="tx1">
                    <a:lumMod val="40000"/>
                    <a:lumOff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Thin bezels reduce the overall dimensions and emphasize the screen for a sleek and compact look</a:t>
            </a:r>
          </a:p>
          <a:p>
            <a:pPr marL="708660" lvl="2" indent="-342900">
              <a:buFont typeface="Arial" panose="020B0604020202020204" pitchFamily="34" charset="0"/>
              <a:buChar char="•"/>
            </a:pPr>
            <a:endParaRPr lang="en-US" dirty="0"/>
          </a:p>
        </p:txBody>
      </p:sp>
      <p:sp>
        <p:nvSpPr>
          <p:cNvPr id="4" name="Content Placeholder 2">
            <a:extLst>
              <a:ext uri="{FF2B5EF4-FFF2-40B4-BE49-F238E27FC236}">
                <a16:creationId xmlns:a16="http://schemas.microsoft.com/office/drawing/2014/main" id="{9EA0FC5E-DC2D-4AB3-811D-1A50289A303F}"/>
              </a:ext>
            </a:extLst>
          </p:cNvPr>
          <p:cNvSpPr txBox="1">
            <a:spLocks/>
          </p:cNvSpPr>
          <p:nvPr/>
        </p:nvSpPr>
        <p:spPr>
          <a:xfrm>
            <a:off x="7110996" y="1485901"/>
            <a:ext cx="4738107" cy="4686300"/>
          </a:xfrm>
          <a:prstGeom prst="rect">
            <a:avLst/>
          </a:prstGeom>
        </p:spPr>
        <p:txBody>
          <a:bodyPr vert="horz" lIns="0" tIns="0" rIns="0" bIns="9144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2"/>
                </a:solidFill>
                <a:latin typeface="+mn-lt"/>
                <a:ea typeface="+mn-ea"/>
                <a:cs typeface="+mn-cs"/>
              </a:defRPr>
            </a:lvl1pPr>
            <a:lvl2pPr marL="0" indent="0" algn="l" defTabSz="914400" rtl="0" eaLnBrk="1" latinLnBrk="0" hangingPunct="1">
              <a:lnSpc>
                <a:spcPct val="90000"/>
              </a:lnSpc>
              <a:spcBef>
                <a:spcPts val="600"/>
              </a:spcBef>
              <a:spcAft>
                <a:spcPts val="600"/>
              </a:spcAft>
              <a:buFont typeface="Arial" panose="020B0604020202020204" pitchFamily="34" charset="0"/>
              <a:buNone/>
              <a:defRPr sz="1800" kern="1200">
                <a:solidFill>
                  <a:schemeClr val="tx1">
                    <a:lumMod val="60000"/>
                    <a:lumOff val="40000"/>
                  </a:schemeClr>
                </a:solidFill>
                <a:latin typeface="+mn-lt"/>
                <a:ea typeface="+mn-ea"/>
                <a:cs typeface="+mn-cs"/>
              </a:defRPr>
            </a:lvl2pPr>
            <a:lvl3pPr marL="365760" indent="-182880" algn="l" defTabSz="914400" rtl="0" eaLnBrk="1" latinLnBrk="0" hangingPunct="1">
              <a:lnSpc>
                <a:spcPct val="90000"/>
              </a:lnSpc>
              <a:spcBef>
                <a:spcPts val="600"/>
              </a:spcBef>
              <a:spcAft>
                <a:spcPts val="600"/>
              </a:spcAft>
              <a:buClr>
                <a:schemeClr val="bg2"/>
              </a:buClr>
              <a:buFont typeface="Wingdings" pitchFamily="2" charset="2"/>
              <a:buChar char="§"/>
              <a:defRPr sz="1600" kern="1200">
                <a:solidFill>
                  <a:schemeClr val="tx1"/>
                </a:solidFill>
                <a:latin typeface="+mn-lt"/>
                <a:ea typeface="+mn-ea"/>
                <a:cs typeface="+mn-cs"/>
              </a:defRPr>
            </a:lvl3pPr>
            <a:lvl4pPr marL="548640" indent="-182880" algn="l" defTabSz="914400" rtl="0" eaLnBrk="1" latinLnBrk="0" hangingPunct="1">
              <a:lnSpc>
                <a:spcPct val="90000"/>
              </a:lnSpc>
              <a:spcBef>
                <a:spcPts val="600"/>
              </a:spcBef>
              <a:spcAft>
                <a:spcPts val="600"/>
              </a:spcAft>
              <a:buClr>
                <a:schemeClr val="bg1">
                  <a:lumMod val="75000"/>
                </a:schemeClr>
              </a:buClr>
              <a:buFont typeface="Wingdings" pitchFamily="2" charset="2"/>
              <a:buChar char="§"/>
              <a:defRPr sz="1400" kern="1200">
                <a:solidFill>
                  <a:schemeClr val="tx1">
                    <a:lumMod val="60000"/>
                    <a:lumOff val="40000"/>
                  </a:schemeClr>
                </a:solidFill>
                <a:latin typeface="+mn-lt"/>
                <a:ea typeface="+mn-ea"/>
                <a:cs typeface="+mn-cs"/>
              </a:defRPr>
            </a:lvl4pPr>
            <a:lvl5pPr marL="731520" indent="-182880" algn="l" defTabSz="914400" rtl="0" eaLnBrk="1" latinLnBrk="0" hangingPunct="1">
              <a:lnSpc>
                <a:spcPct val="90000"/>
              </a:lnSpc>
              <a:spcBef>
                <a:spcPts val="600"/>
              </a:spcBef>
              <a:spcAft>
                <a:spcPts val="600"/>
              </a:spcAft>
              <a:buClr>
                <a:schemeClr val="bg1">
                  <a:lumMod val="90000"/>
                </a:schemeClr>
              </a:buClr>
              <a:buFont typeface="Wingdings" pitchFamily="2" charset="2"/>
              <a:buChar char="§"/>
              <a:defRPr sz="1200" kern="1200">
                <a:solidFill>
                  <a:schemeClr val="tx1">
                    <a:lumMod val="40000"/>
                    <a:lumOff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dirty="0"/>
              <a:t>Higher resolution display for sharper user interfaces and streaming video </a:t>
            </a:r>
          </a:p>
        </p:txBody>
      </p:sp>
      <p:graphicFrame>
        <p:nvGraphicFramePr>
          <p:cNvPr id="3" name="Table 5">
            <a:extLst>
              <a:ext uri="{FF2B5EF4-FFF2-40B4-BE49-F238E27FC236}">
                <a16:creationId xmlns:a16="http://schemas.microsoft.com/office/drawing/2014/main" id="{B4461ECE-98DA-485E-AA40-9B9096200673}"/>
              </a:ext>
            </a:extLst>
          </p:cNvPr>
          <p:cNvGraphicFramePr>
            <a:graphicFrameLocks noGrp="1"/>
          </p:cNvGraphicFramePr>
          <p:nvPr>
            <p:extLst>
              <p:ext uri="{D42A27DB-BD31-4B8C-83A1-F6EECF244321}">
                <p14:modId xmlns:p14="http://schemas.microsoft.com/office/powerpoint/2010/main" val="3548928578"/>
              </p:ext>
            </p:extLst>
          </p:nvPr>
        </p:nvGraphicFramePr>
        <p:xfrm>
          <a:off x="7110993" y="2122042"/>
          <a:ext cx="4719052" cy="1483360"/>
        </p:xfrm>
        <a:graphic>
          <a:graphicData uri="http://schemas.openxmlformats.org/drawingml/2006/table">
            <a:tbl>
              <a:tblPr firstRow="1" bandRow="1">
                <a:tableStyleId>{ED083AE6-46FA-4A59-8FB0-9F97EB10719F}</a:tableStyleId>
              </a:tblPr>
              <a:tblGrid>
                <a:gridCol w="1179763">
                  <a:extLst>
                    <a:ext uri="{9D8B030D-6E8A-4147-A177-3AD203B41FA5}">
                      <a16:colId xmlns:a16="http://schemas.microsoft.com/office/drawing/2014/main" val="75736093"/>
                    </a:ext>
                  </a:extLst>
                </a:gridCol>
                <a:gridCol w="1234637">
                  <a:extLst>
                    <a:ext uri="{9D8B030D-6E8A-4147-A177-3AD203B41FA5}">
                      <a16:colId xmlns:a16="http://schemas.microsoft.com/office/drawing/2014/main" val="1053908622"/>
                    </a:ext>
                  </a:extLst>
                </a:gridCol>
                <a:gridCol w="1124889">
                  <a:extLst>
                    <a:ext uri="{9D8B030D-6E8A-4147-A177-3AD203B41FA5}">
                      <a16:colId xmlns:a16="http://schemas.microsoft.com/office/drawing/2014/main" val="1069462326"/>
                    </a:ext>
                  </a:extLst>
                </a:gridCol>
                <a:gridCol w="1179763">
                  <a:extLst>
                    <a:ext uri="{9D8B030D-6E8A-4147-A177-3AD203B41FA5}">
                      <a16:colId xmlns:a16="http://schemas.microsoft.com/office/drawing/2014/main" val="1262923701"/>
                    </a:ext>
                  </a:extLst>
                </a:gridCol>
              </a:tblGrid>
              <a:tr h="370840">
                <a:tc>
                  <a:txBody>
                    <a:bodyPr/>
                    <a:lstStyle/>
                    <a:p>
                      <a:pPr algn="ctr"/>
                      <a:r>
                        <a:rPr lang="en-US" sz="1400" dirty="0"/>
                        <a:t>Resolution</a:t>
                      </a:r>
                    </a:p>
                  </a:txBody>
                  <a:tcPr anchor="ctr"/>
                </a:tc>
                <a:tc>
                  <a:txBody>
                    <a:bodyPr/>
                    <a:lstStyle/>
                    <a:p>
                      <a:pPr algn="ctr"/>
                      <a:r>
                        <a:rPr lang="en-US" sz="1400" dirty="0"/>
                        <a:t>x50 &amp; x52</a:t>
                      </a:r>
                    </a:p>
                  </a:txBody>
                  <a:tcPr anchor="ctr"/>
                </a:tc>
                <a:tc>
                  <a:txBody>
                    <a:bodyPr/>
                    <a:lstStyle/>
                    <a:p>
                      <a:pPr algn="ctr"/>
                      <a:r>
                        <a:rPr lang="en-US" sz="1400"/>
                        <a:t>x60</a:t>
                      </a:r>
                    </a:p>
                  </a:txBody>
                  <a:tcPr anchor="ctr"/>
                </a:tc>
                <a:tc>
                  <a:txBody>
                    <a:bodyPr/>
                    <a:lstStyle/>
                    <a:p>
                      <a:pPr algn="ctr"/>
                      <a:r>
                        <a:rPr lang="en-US" sz="1400"/>
                        <a:t>x70</a:t>
                      </a:r>
                    </a:p>
                  </a:txBody>
                  <a:tcPr anchor="ctr"/>
                </a:tc>
                <a:extLst>
                  <a:ext uri="{0D108BD9-81ED-4DB2-BD59-A6C34878D82A}">
                    <a16:rowId xmlns:a16="http://schemas.microsoft.com/office/drawing/2014/main" val="3504827911"/>
                  </a:ext>
                </a:extLst>
              </a:tr>
              <a:tr h="370840">
                <a:tc>
                  <a:txBody>
                    <a:bodyPr/>
                    <a:lstStyle/>
                    <a:p>
                      <a:pPr algn="ctr"/>
                      <a:r>
                        <a:rPr lang="en-US" sz="1400" b="1"/>
                        <a:t>5”</a:t>
                      </a:r>
                    </a:p>
                  </a:txBody>
                  <a:tcPr anchor="ctr"/>
                </a:tc>
                <a:tc>
                  <a:txBody>
                    <a:bodyPr/>
                    <a:lstStyle/>
                    <a:p>
                      <a:pPr marL="0" algn="ctr" defTabSz="914400" rtl="0" eaLnBrk="1" fontAlgn="ctr" latinLnBrk="0" hangingPunct="1"/>
                      <a:r>
                        <a:rPr lang="en-US" sz="1400" kern="1200" dirty="0">
                          <a:solidFill>
                            <a:schemeClr val="tx1"/>
                          </a:solidFill>
                          <a:latin typeface="+mn-lt"/>
                          <a:ea typeface="+mn-ea"/>
                          <a:cs typeface="+mn-cs"/>
                        </a:rPr>
                        <a:t>800x480</a:t>
                      </a:r>
                    </a:p>
                  </a:txBody>
                  <a:tcPr marL="6350" marR="6350" marT="6350" marB="0" anchor="ctr"/>
                </a:tc>
                <a:tc>
                  <a:txBody>
                    <a:bodyPr/>
                    <a:lstStyle/>
                    <a:p>
                      <a:pPr marL="0" algn="ctr" defTabSz="914400" rtl="0" eaLnBrk="1" fontAlgn="ctr" latinLnBrk="0" hangingPunct="1"/>
                      <a:r>
                        <a:rPr lang="en-US" sz="1400" kern="1200" dirty="0">
                          <a:solidFill>
                            <a:schemeClr val="tx1"/>
                          </a:solidFill>
                          <a:latin typeface="+mn-lt"/>
                          <a:ea typeface="+mn-ea"/>
                          <a:cs typeface="+mn-cs"/>
                        </a:rPr>
                        <a:t>960x540</a:t>
                      </a:r>
                    </a:p>
                  </a:txBody>
                  <a:tcPr marL="6350" marR="6350" marT="6350" marB="0" anchor="ctr"/>
                </a:tc>
                <a:tc>
                  <a:txBody>
                    <a:bodyPr/>
                    <a:lstStyle/>
                    <a:p>
                      <a:pPr marL="0" algn="ctr" defTabSz="914400" rtl="0" eaLnBrk="1" fontAlgn="ctr" latinLnBrk="0" hangingPunct="1"/>
                      <a:r>
                        <a:rPr lang="en-US" sz="1400" b="1" kern="1200">
                          <a:solidFill>
                            <a:schemeClr val="tx1"/>
                          </a:solidFill>
                          <a:latin typeface="+mn-lt"/>
                          <a:ea typeface="+mn-ea"/>
                          <a:cs typeface="+mn-cs"/>
                        </a:rPr>
                        <a:t>1280x720</a:t>
                      </a:r>
                    </a:p>
                  </a:txBody>
                  <a:tcPr marL="6350" marR="6350" marT="6350" marB="0" anchor="ctr"/>
                </a:tc>
                <a:extLst>
                  <a:ext uri="{0D108BD9-81ED-4DB2-BD59-A6C34878D82A}">
                    <a16:rowId xmlns:a16="http://schemas.microsoft.com/office/drawing/2014/main" val="2214821411"/>
                  </a:ext>
                </a:extLst>
              </a:tr>
              <a:tr h="370840">
                <a:tc>
                  <a:txBody>
                    <a:bodyPr/>
                    <a:lstStyle/>
                    <a:p>
                      <a:pPr algn="ctr"/>
                      <a:r>
                        <a:rPr lang="en-US" sz="1400" b="1"/>
                        <a:t>7”</a:t>
                      </a:r>
                    </a:p>
                  </a:txBody>
                  <a:tcPr anchor="ctr"/>
                </a:tc>
                <a:tc>
                  <a:txBody>
                    <a:bodyPr/>
                    <a:lstStyle/>
                    <a:p>
                      <a:pPr marL="0" algn="ctr" defTabSz="914400" rtl="0" eaLnBrk="1" fontAlgn="ctr" latinLnBrk="0" hangingPunct="1"/>
                      <a:r>
                        <a:rPr lang="en-US" sz="1400" kern="1200" dirty="0">
                          <a:solidFill>
                            <a:schemeClr val="tx1"/>
                          </a:solidFill>
                          <a:latin typeface="+mn-lt"/>
                          <a:ea typeface="+mn-ea"/>
                          <a:cs typeface="+mn-cs"/>
                        </a:rPr>
                        <a:t>800x480</a:t>
                      </a:r>
                    </a:p>
                  </a:txBody>
                  <a:tcPr marL="6350" marR="6350" marT="6350" marB="0" anchor="ctr"/>
                </a:tc>
                <a:tc>
                  <a:txBody>
                    <a:bodyPr/>
                    <a:lstStyle/>
                    <a:p>
                      <a:pPr marL="0" algn="ctr" defTabSz="914400" rtl="0" eaLnBrk="1" fontAlgn="ctr" latinLnBrk="0" hangingPunct="1"/>
                      <a:r>
                        <a:rPr lang="en-US" sz="1400" kern="1200" dirty="0">
                          <a:solidFill>
                            <a:schemeClr val="tx1"/>
                          </a:solidFill>
                          <a:latin typeface="+mn-lt"/>
                          <a:ea typeface="+mn-ea"/>
                          <a:cs typeface="+mn-cs"/>
                        </a:rPr>
                        <a:t>1024x600</a:t>
                      </a:r>
                    </a:p>
                  </a:txBody>
                  <a:tcPr marL="6350" marR="6350" marT="6350" marB="0" anchor="ctr"/>
                </a:tc>
                <a:tc>
                  <a:txBody>
                    <a:bodyPr/>
                    <a:lstStyle/>
                    <a:p>
                      <a:pPr marL="0" algn="ctr" defTabSz="914400" rtl="0" eaLnBrk="1" fontAlgn="ctr" latinLnBrk="0" hangingPunct="1"/>
                      <a:r>
                        <a:rPr lang="en-US" sz="1400" b="1" kern="1200" dirty="0">
                          <a:solidFill>
                            <a:schemeClr val="tx1"/>
                          </a:solidFill>
                          <a:latin typeface="+mn-lt"/>
                          <a:ea typeface="+mn-ea"/>
                          <a:cs typeface="+mn-cs"/>
                        </a:rPr>
                        <a:t>1280x800</a:t>
                      </a:r>
                    </a:p>
                  </a:txBody>
                  <a:tcPr marL="6350" marR="6350" marT="6350" marB="0" anchor="ctr"/>
                </a:tc>
                <a:extLst>
                  <a:ext uri="{0D108BD9-81ED-4DB2-BD59-A6C34878D82A}">
                    <a16:rowId xmlns:a16="http://schemas.microsoft.com/office/drawing/2014/main" val="2705425609"/>
                  </a:ext>
                </a:extLst>
              </a:tr>
              <a:tr h="370840">
                <a:tc>
                  <a:txBody>
                    <a:bodyPr/>
                    <a:lstStyle/>
                    <a:p>
                      <a:pPr algn="ctr"/>
                      <a:r>
                        <a:rPr lang="en-US" sz="1400" b="1"/>
                        <a:t>10”</a:t>
                      </a:r>
                    </a:p>
                  </a:txBody>
                  <a:tcPr anchor="ctr"/>
                </a:tc>
                <a:tc>
                  <a:txBody>
                    <a:bodyPr/>
                    <a:lstStyle/>
                    <a:p>
                      <a:pPr marL="0" algn="ctr" defTabSz="914400" rtl="0" eaLnBrk="1" fontAlgn="ctr" latinLnBrk="0" hangingPunct="1"/>
                      <a:r>
                        <a:rPr lang="en-US" sz="1400" kern="1200">
                          <a:solidFill>
                            <a:schemeClr val="tx1"/>
                          </a:solidFill>
                          <a:latin typeface="+mn-lt"/>
                          <a:ea typeface="+mn-ea"/>
                          <a:cs typeface="+mn-cs"/>
                        </a:rPr>
                        <a:t>1280x800</a:t>
                      </a:r>
                    </a:p>
                  </a:txBody>
                  <a:tcPr marL="6350" marR="6350" marT="6350" marB="0" anchor="ctr"/>
                </a:tc>
                <a:tc>
                  <a:txBody>
                    <a:bodyPr/>
                    <a:lstStyle/>
                    <a:p>
                      <a:pPr marL="0" algn="ctr" defTabSz="914400" rtl="0" eaLnBrk="1" fontAlgn="ctr" latinLnBrk="0" hangingPunct="1"/>
                      <a:r>
                        <a:rPr lang="en-US" sz="1400" kern="1200" dirty="0">
                          <a:solidFill>
                            <a:schemeClr val="tx1"/>
                          </a:solidFill>
                          <a:latin typeface="+mn-lt"/>
                          <a:ea typeface="+mn-ea"/>
                          <a:cs typeface="+mn-cs"/>
                        </a:rPr>
                        <a:t>1280x800</a:t>
                      </a:r>
                    </a:p>
                  </a:txBody>
                  <a:tcPr marL="6350" marR="6350" marT="6350" marB="0" anchor="ctr"/>
                </a:tc>
                <a:tc>
                  <a:txBody>
                    <a:bodyPr/>
                    <a:lstStyle/>
                    <a:p>
                      <a:pPr marL="0" algn="ctr" defTabSz="914400" rtl="0" eaLnBrk="1" fontAlgn="ctr" latinLnBrk="0" hangingPunct="1"/>
                      <a:r>
                        <a:rPr lang="en-US" sz="1400" b="1" kern="1200" dirty="0">
                          <a:solidFill>
                            <a:schemeClr val="tx1"/>
                          </a:solidFill>
                          <a:latin typeface="+mn-lt"/>
                          <a:ea typeface="+mn-ea"/>
                          <a:cs typeface="+mn-cs"/>
                        </a:rPr>
                        <a:t>1920x1200</a:t>
                      </a:r>
                    </a:p>
                  </a:txBody>
                  <a:tcPr marL="6350" marR="6350" marT="6350" marB="0" anchor="ctr"/>
                </a:tc>
                <a:extLst>
                  <a:ext uri="{0D108BD9-81ED-4DB2-BD59-A6C34878D82A}">
                    <a16:rowId xmlns:a16="http://schemas.microsoft.com/office/drawing/2014/main" val="872325807"/>
                  </a:ext>
                </a:extLst>
              </a:tr>
            </a:tbl>
          </a:graphicData>
        </a:graphic>
      </p:graphicFrame>
      <p:graphicFrame>
        <p:nvGraphicFramePr>
          <p:cNvPr id="7" name="Table 5">
            <a:extLst>
              <a:ext uri="{FF2B5EF4-FFF2-40B4-BE49-F238E27FC236}">
                <a16:creationId xmlns:a16="http://schemas.microsoft.com/office/drawing/2014/main" id="{84FC099C-0914-4ED9-B1D4-69F22A9CB53D}"/>
              </a:ext>
            </a:extLst>
          </p:cNvPr>
          <p:cNvGraphicFramePr>
            <a:graphicFrameLocks noGrp="1"/>
          </p:cNvGraphicFramePr>
          <p:nvPr>
            <p:extLst>
              <p:ext uri="{D42A27DB-BD31-4B8C-83A1-F6EECF244321}">
                <p14:modId xmlns:p14="http://schemas.microsoft.com/office/powerpoint/2010/main" val="1125050903"/>
              </p:ext>
            </p:extLst>
          </p:nvPr>
        </p:nvGraphicFramePr>
        <p:xfrm>
          <a:off x="7130729" y="3948851"/>
          <a:ext cx="4738108" cy="1630680"/>
        </p:xfrm>
        <a:graphic>
          <a:graphicData uri="http://schemas.openxmlformats.org/drawingml/2006/table">
            <a:tbl>
              <a:tblPr firstRow="1" bandRow="1">
                <a:tableStyleId>{ED083AE6-46FA-4A59-8FB0-9F97EB10719F}</a:tableStyleId>
              </a:tblPr>
              <a:tblGrid>
                <a:gridCol w="1184527">
                  <a:extLst>
                    <a:ext uri="{9D8B030D-6E8A-4147-A177-3AD203B41FA5}">
                      <a16:colId xmlns:a16="http://schemas.microsoft.com/office/drawing/2014/main" val="75736093"/>
                    </a:ext>
                  </a:extLst>
                </a:gridCol>
                <a:gridCol w="1239623">
                  <a:extLst>
                    <a:ext uri="{9D8B030D-6E8A-4147-A177-3AD203B41FA5}">
                      <a16:colId xmlns:a16="http://schemas.microsoft.com/office/drawing/2014/main" val="1053908622"/>
                    </a:ext>
                  </a:extLst>
                </a:gridCol>
                <a:gridCol w="1129431">
                  <a:extLst>
                    <a:ext uri="{9D8B030D-6E8A-4147-A177-3AD203B41FA5}">
                      <a16:colId xmlns:a16="http://schemas.microsoft.com/office/drawing/2014/main" val="1069462326"/>
                    </a:ext>
                  </a:extLst>
                </a:gridCol>
                <a:gridCol w="1184527">
                  <a:extLst>
                    <a:ext uri="{9D8B030D-6E8A-4147-A177-3AD203B41FA5}">
                      <a16:colId xmlns:a16="http://schemas.microsoft.com/office/drawing/2014/main" val="1262923701"/>
                    </a:ext>
                  </a:extLst>
                </a:gridCol>
              </a:tblGrid>
              <a:tr h="370840">
                <a:tc>
                  <a:txBody>
                    <a:bodyPr/>
                    <a:lstStyle/>
                    <a:p>
                      <a:pPr algn="ctr"/>
                      <a:r>
                        <a:rPr lang="en-US" sz="1400"/>
                        <a:t>Aspect Ratio</a:t>
                      </a:r>
                    </a:p>
                  </a:txBody>
                  <a:tcPr anchor="ctr"/>
                </a:tc>
                <a:tc>
                  <a:txBody>
                    <a:bodyPr/>
                    <a:lstStyle/>
                    <a:p>
                      <a:pPr algn="ctr"/>
                      <a:r>
                        <a:rPr lang="en-US" sz="1400" dirty="0"/>
                        <a:t>x50 &amp; x52</a:t>
                      </a:r>
                    </a:p>
                  </a:txBody>
                  <a:tcPr anchor="ctr"/>
                </a:tc>
                <a:tc>
                  <a:txBody>
                    <a:bodyPr/>
                    <a:lstStyle/>
                    <a:p>
                      <a:pPr algn="ctr"/>
                      <a:r>
                        <a:rPr lang="en-US" sz="1400"/>
                        <a:t>x60</a:t>
                      </a:r>
                    </a:p>
                  </a:txBody>
                  <a:tcPr anchor="ctr"/>
                </a:tc>
                <a:tc>
                  <a:txBody>
                    <a:bodyPr/>
                    <a:lstStyle/>
                    <a:p>
                      <a:pPr algn="ctr"/>
                      <a:r>
                        <a:rPr lang="en-US" sz="1400"/>
                        <a:t>x70</a:t>
                      </a:r>
                    </a:p>
                  </a:txBody>
                  <a:tcPr anchor="ctr"/>
                </a:tc>
                <a:extLst>
                  <a:ext uri="{0D108BD9-81ED-4DB2-BD59-A6C34878D82A}">
                    <a16:rowId xmlns:a16="http://schemas.microsoft.com/office/drawing/2014/main" val="3504827911"/>
                  </a:ext>
                </a:extLst>
              </a:tr>
              <a:tr h="370840">
                <a:tc>
                  <a:txBody>
                    <a:bodyPr/>
                    <a:lstStyle/>
                    <a:p>
                      <a:pPr algn="ctr"/>
                      <a:r>
                        <a:rPr lang="en-US" sz="1400" b="1"/>
                        <a:t>5”</a:t>
                      </a:r>
                    </a:p>
                  </a:txBody>
                  <a:tcPr anchor="ctr"/>
                </a:tc>
                <a:tc>
                  <a:txBody>
                    <a:bodyPr/>
                    <a:lstStyle/>
                    <a:p>
                      <a:pPr algn="ctr" fontAlgn="t"/>
                      <a:r>
                        <a:rPr lang="en-US" sz="1400" kern="1200">
                          <a:solidFill>
                            <a:schemeClr val="tx1"/>
                          </a:solidFill>
                          <a:latin typeface="+mn-lt"/>
                          <a:ea typeface="+mn-ea"/>
                          <a:cs typeface="+mn-cs"/>
                        </a:rPr>
                        <a:t>15:9</a:t>
                      </a:r>
                    </a:p>
                  </a:txBody>
                  <a:tcPr marL="6350" marR="6350" marT="6350" marB="0" anchor="ctr"/>
                </a:tc>
                <a:tc>
                  <a:txBody>
                    <a:bodyPr/>
                    <a:lstStyle/>
                    <a:p>
                      <a:pPr algn="ctr" fontAlgn="t"/>
                      <a:r>
                        <a:rPr lang="en-US" sz="1400" kern="1200">
                          <a:solidFill>
                            <a:schemeClr val="tx1"/>
                          </a:solidFill>
                          <a:latin typeface="+mn-lt"/>
                          <a:ea typeface="+mn-ea"/>
                          <a:cs typeface="+mn-cs"/>
                        </a:rPr>
                        <a:t>16:9</a:t>
                      </a:r>
                    </a:p>
                  </a:txBody>
                  <a:tcPr marL="6350" marR="6350" marT="6350" marB="0" anchor="ctr"/>
                </a:tc>
                <a:tc>
                  <a:txBody>
                    <a:bodyPr/>
                    <a:lstStyle/>
                    <a:p>
                      <a:pPr algn="ctr" fontAlgn="t"/>
                      <a:r>
                        <a:rPr lang="en-US" sz="1400" kern="1200">
                          <a:solidFill>
                            <a:schemeClr val="tx1"/>
                          </a:solidFill>
                          <a:latin typeface="+mn-lt"/>
                          <a:ea typeface="+mn-ea"/>
                          <a:cs typeface="+mn-cs"/>
                        </a:rPr>
                        <a:t>16:9</a:t>
                      </a:r>
                    </a:p>
                  </a:txBody>
                  <a:tcPr marL="6350" marR="6350" marT="6350" marB="0" anchor="ctr"/>
                </a:tc>
                <a:extLst>
                  <a:ext uri="{0D108BD9-81ED-4DB2-BD59-A6C34878D82A}">
                    <a16:rowId xmlns:a16="http://schemas.microsoft.com/office/drawing/2014/main" val="2214821411"/>
                  </a:ext>
                </a:extLst>
              </a:tr>
              <a:tr h="370840">
                <a:tc>
                  <a:txBody>
                    <a:bodyPr/>
                    <a:lstStyle/>
                    <a:p>
                      <a:pPr algn="ctr"/>
                      <a:r>
                        <a:rPr lang="en-US" sz="1400" b="1"/>
                        <a:t>7”</a:t>
                      </a:r>
                    </a:p>
                  </a:txBody>
                  <a:tcPr anchor="ctr"/>
                </a:tc>
                <a:tc>
                  <a:txBody>
                    <a:bodyPr/>
                    <a:lstStyle/>
                    <a:p>
                      <a:pPr algn="ctr" fontAlgn="t"/>
                      <a:r>
                        <a:rPr lang="en-US" sz="1400" kern="1200">
                          <a:solidFill>
                            <a:schemeClr val="tx1"/>
                          </a:solidFill>
                          <a:latin typeface="+mn-lt"/>
                          <a:ea typeface="+mn-ea"/>
                          <a:cs typeface="+mn-cs"/>
                        </a:rPr>
                        <a:t>15:9</a:t>
                      </a:r>
                    </a:p>
                  </a:txBody>
                  <a:tcPr marL="6350" marR="6350" marT="6350" marB="0" anchor="ctr"/>
                </a:tc>
                <a:tc>
                  <a:txBody>
                    <a:bodyPr/>
                    <a:lstStyle/>
                    <a:p>
                      <a:pPr algn="ctr" fontAlgn="t"/>
                      <a:r>
                        <a:rPr lang="en-US" sz="1400" kern="1200">
                          <a:solidFill>
                            <a:schemeClr val="tx1"/>
                          </a:solidFill>
                          <a:latin typeface="+mn-lt"/>
                          <a:ea typeface="+mn-ea"/>
                          <a:cs typeface="+mn-cs"/>
                        </a:rPr>
                        <a:t>17:10</a:t>
                      </a:r>
                    </a:p>
                  </a:txBody>
                  <a:tcPr marL="6350" marR="6350" marT="6350" marB="0" anchor="ctr"/>
                </a:tc>
                <a:tc>
                  <a:txBody>
                    <a:bodyPr/>
                    <a:lstStyle/>
                    <a:p>
                      <a:pPr algn="ctr" fontAlgn="t"/>
                      <a:r>
                        <a:rPr lang="en-US" sz="1400" kern="1200">
                          <a:solidFill>
                            <a:schemeClr val="tx1"/>
                          </a:solidFill>
                          <a:latin typeface="+mn-lt"/>
                          <a:ea typeface="+mn-ea"/>
                          <a:cs typeface="+mn-cs"/>
                        </a:rPr>
                        <a:t>16:10</a:t>
                      </a:r>
                    </a:p>
                  </a:txBody>
                  <a:tcPr marL="6350" marR="6350" marT="6350" marB="0" anchor="ctr"/>
                </a:tc>
                <a:extLst>
                  <a:ext uri="{0D108BD9-81ED-4DB2-BD59-A6C34878D82A}">
                    <a16:rowId xmlns:a16="http://schemas.microsoft.com/office/drawing/2014/main" val="2705425609"/>
                  </a:ext>
                </a:extLst>
              </a:tr>
              <a:tr h="370840">
                <a:tc>
                  <a:txBody>
                    <a:bodyPr/>
                    <a:lstStyle/>
                    <a:p>
                      <a:pPr algn="ctr"/>
                      <a:r>
                        <a:rPr lang="en-US" sz="1400" b="1"/>
                        <a:t>10”</a:t>
                      </a:r>
                    </a:p>
                  </a:txBody>
                  <a:tcPr anchor="ctr"/>
                </a:tc>
                <a:tc>
                  <a:txBody>
                    <a:bodyPr/>
                    <a:lstStyle/>
                    <a:p>
                      <a:pPr algn="ctr" fontAlgn="t"/>
                      <a:r>
                        <a:rPr lang="en-US" sz="1400" kern="1200">
                          <a:solidFill>
                            <a:schemeClr val="tx1"/>
                          </a:solidFill>
                          <a:latin typeface="+mn-lt"/>
                          <a:ea typeface="+mn-ea"/>
                          <a:cs typeface="+mn-cs"/>
                        </a:rPr>
                        <a:t>16:10</a:t>
                      </a:r>
                    </a:p>
                  </a:txBody>
                  <a:tcPr marL="6350" marR="6350" marT="6350" marB="0" anchor="ctr"/>
                </a:tc>
                <a:tc>
                  <a:txBody>
                    <a:bodyPr/>
                    <a:lstStyle/>
                    <a:p>
                      <a:pPr algn="ctr" fontAlgn="t"/>
                      <a:r>
                        <a:rPr lang="en-US" sz="1400" kern="1200">
                          <a:solidFill>
                            <a:schemeClr val="tx1"/>
                          </a:solidFill>
                          <a:latin typeface="+mn-lt"/>
                          <a:ea typeface="+mn-ea"/>
                          <a:cs typeface="+mn-cs"/>
                        </a:rPr>
                        <a:t>16:10</a:t>
                      </a:r>
                    </a:p>
                  </a:txBody>
                  <a:tcPr marL="6350" marR="6350" marT="6350" marB="0" anchor="ctr"/>
                </a:tc>
                <a:tc>
                  <a:txBody>
                    <a:bodyPr/>
                    <a:lstStyle/>
                    <a:p>
                      <a:pPr algn="ctr" fontAlgn="t"/>
                      <a:r>
                        <a:rPr lang="en-US" sz="1400" kern="1200" dirty="0">
                          <a:solidFill>
                            <a:schemeClr val="tx1"/>
                          </a:solidFill>
                          <a:latin typeface="+mn-lt"/>
                          <a:ea typeface="+mn-ea"/>
                          <a:cs typeface="+mn-cs"/>
                        </a:rPr>
                        <a:t>16:10</a:t>
                      </a:r>
                    </a:p>
                  </a:txBody>
                  <a:tcPr marL="6350" marR="6350" marT="6350" marB="0" anchor="ctr"/>
                </a:tc>
                <a:extLst>
                  <a:ext uri="{0D108BD9-81ED-4DB2-BD59-A6C34878D82A}">
                    <a16:rowId xmlns:a16="http://schemas.microsoft.com/office/drawing/2014/main" val="872325807"/>
                  </a:ext>
                </a:extLst>
              </a:tr>
            </a:tbl>
          </a:graphicData>
        </a:graphic>
      </p:graphicFrame>
      <p:cxnSp>
        <p:nvCxnSpPr>
          <p:cNvPr id="9" name="Straight Connector 8">
            <a:extLst>
              <a:ext uri="{FF2B5EF4-FFF2-40B4-BE49-F238E27FC236}">
                <a16:creationId xmlns:a16="http://schemas.microsoft.com/office/drawing/2014/main" id="{F3E9EC1E-2D6E-4B76-B7F9-6B1F61958E78}"/>
              </a:ext>
            </a:extLst>
          </p:cNvPr>
          <p:cNvCxnSpPr/>
          <p:nvPr/>
        </p:nvCxnSpPr>
        <p:spPr>
          <a:xfrm>
            <a:off x="6896100" y="1485901"/>
            <a:ext cx="0" cy="4386157"/>
          </a:xfrm>
          <a:prstGeom prst="line">
            <a:avLst/>
          </a:prstGeom>
          <a:ln w="28575">
            <a:solidFill>
              <a:srgbClr val="007CA0"/>
            </a:solidFil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83B8B74F-B724-2140-9A9F-FAA342345289}"/>
              </a:ext>
            </a:extLst>
          </p:cNvPr>
          <p:cNvGrpSpPr/>
          <p:nvPr/>
        </p:nvGrpSpPr>
        <p:grpSpPr>
          <a:xfrm>
            <a:off x="2734046" y="3870099"/>
            <a:ext cx="1537138" cy="600164"/>
            <a:chOff x="2734046" y="3870099"/>
            <a:chExt cx="1537138" cy="600164"/>
          </a:xfrm>
        </p:grpSpPr>
        <p:sp>
          <p:nvSpPr>
            <p:cNvPr id="33" name="TextBox 32">
              <a:extLst>
                <a:ext uri="{FF2B5EF4-FFF2-40B4-BE49-F238E27FC236}">
                  <a16:creationId xmlns:a16="http://schemas.microsoft.com/office/drawing/2014/main" id="{B6AADC24-5794-B64F-AA6F-9D665D8C2C57}"/>
                </a:ext>
              </a:extLst>
            </p:cNvPr>
            <p:cNvSpPr txBox="1"/>
            <p:nvPr/>
          </p:nvSpPr>
          <p:spPr>
            <a:xfrm>
              <a:off x="2734046" y="3870099"/>
              <a:ext cx="1537138" cy="600164"/>
            </a:xfrm>
            <a:prstGeom prst="rect">
              <a:avLst/>
            </a:prstGeom>
            <a:solidFill>
              <a:schemeClr val="accent4"/>
            </a:solidFill>
            <a:ln>
              <a:noFill/>
            </a:ln>
            <a:effectLst>
              <a:outerShdw blurRad="63500" dist="38100" dir="4440000" sx="103000" sy="103000" algn="tl" rotWithShape="0">
                <a:prstClr val="black">
                  <a:alpha val="65000"/>
                </a:prstClr>
              </a:outerShdw>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r"/>
              <a:r>
                <a:rPr lang="en-US" sz="1100">
                  <a:solidFill>
                    <a:srgbClr val="FFFFFF"/>
                  </a:solidFill>
                </a:rPr>
                <a:t>125% more pixels</a:t>
              </a:r>
            </a:p>
            <a:p>
              <a:pPr algn="r"/>
              <a:endParaRPr lang="en-US" sz="1100">
                <a:solidFill>
                  <a:srgbClr val="FFFFFF"/>
                </a:solidFill>
              </a:endParaRPr>
            </a:p>
            <a:p>
              <a:pPr algn="r"/>
              <a:r>
                <a:rPr lang="en-US" sz="1100">
                  <a:solidFill>
                    <a:srgbClr val="FFFFFF"/>
                  </a:solidFill>
                </a:rPr>
                <a:t>18% size reduction</a:t>
              </a:r>
            </a:p>
          </p:txBody>
        </p:sp>
        <p:pic>
          <p:nvPicPr>
            <p:cNvPr id="35" name="Graphic 34" descr="Eye">
              <a:extLst>
                <a:ext uri="{FF2B5EF4-FFF2-40B4-BE49-F238E27FC236}">
                  <a16:creationId xmlns:a16="http://schemas.microsoft.com/office/drawing/2014/main" id="{A88C1093-F586-7C4C-9140-38F761D874D5}"/>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749033" y="3882490"/>
              <a:ext cx="249165" cy="249165"/>
            </a:xfrm>
            <a:prstGeom prst="rect">
              <a:avLst/>
            </a:prstGeom>
          </p:spPr>
        </p:pic>
        <p:grpSp>
          <p:nvGrpSpPr>
            <p:cNvPr id="40" name="Group 39">
              <a:extLst>
                <a:ext uri="{FF2B5EF4-FFF2-40B4-BE49-F238E27FC236}">
                  <a16:creationId xmlns:a16="http://schemas.microsoft.com/office/drawing/2014/main" id="{8D56CA8A-CE2C-CD4C-A2BB-0A24EB50EDD2}"/>
                </a:ext>
              </a:extLst>
            </p:cNvPr>
            <p:cNvGrpSpPr/>
            <p:nvPr/>
          </p:nvGrpSpPr>
          <p:grpSpPr>
            <a:xfrm>
              <a:off x="2770997" y="4256367"/>
              <a:ext cx="185611" cy="186344"/>
              <a:chOff x="2800476" y="4208499"/>
              <a:chExt cx="185611" cy="186344"/>
            </a:xfrm>
          </p:grpSpPr>
          <p:pic>
            <p:nvPicPr>
              <p:cNvPr id="37" name="Graphic 36" descr="Arrow Down">
                <a:extLst>
                  <a:ext uri="{FF2B5EF4-FFF2-40B4-BE49-F238E27FC236}">
                    <a16:creationId xmlns:a16="http://schemas.microsoft.com/office/drawing/2014/main" id="{77EF26FB-6FB7-0F40-A467-8BDE0849892E}"/>
                  </a:ext>
                </a:extLst>
              </p:cNvPr>
              <p:cNvPicPr>
                <a:picLocks noChangeAspect="1"/>
              </p:cNvPicPr>
              <p:nvPr/>
            </p:nvPicPr>
            <p:blipFill>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2700000">
                <a:off x="2880036" y="4208499"/>
                <a:ext cx="106051" cy="106051"/>
              </a:xfrm>
              <a:prstGeom prst="rect">
                <a:avLst/>
              </a:prstGeom>
            </p:spPr>
          </p:pic>
          <p:pic>
            <p:nvPicPr>
              <p:cNvPr id="75" name="Graphic 74" descr="Arrow Down">
                <a:extLst>
                  <a:ext uri="{FF2B5EF4-FFF2-40B4-BE49-F238E27FC236}">
                    <a16:creationId xmlns:a16="http://schemas.microsoft.com/office/drawing/2014/main" id="{D50CAE3E-DFFF-EB40-A1E3-49253AF42D61}"/>
                  </a:ext>
                </a:extLst>
              </p:cNvPr>
              <p:cNvPicPr>
                <a:picLocks noChangeAspect="1"/>
              </p:cNvPicPr>
              <p:nvPr/>
            </p:nvPicPr>
            <p:blipFill>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13500000">
                <a:off x="2800476" y="4288792"/>
                <a:ext cx="106051" cy="106051"/>
              </a:xfrm>
              <a:prstGeom prst="rect">
                <a:avLst/>
              </a:prstGeom>
            </p:spPr>
          </p:pic>
        </p:grpSp>
      </p:grpSp>
      <p:grpSp>
        <p:nvGrpSpPr>
          <p:cNvPr id="24" name="Group 23">
            <a:extLst>
              <a:ext uri="{FF2B5EF4-FFF2-40B4-BE49-F238E27FC236}">
                <a16:creationId xmlns:a16="http://schemas.microsoft.com/office/drawing/2014/main" id="{C5A8281B-5CFE-F845-9162-8B69539EB3C0}"/>
              </a:ext>
            </a:extLst>
          </p:cNvPr>
          <p:cNvGrpSpPr/>
          <p:nvPr/>
        </p:nvGrpSpPr>
        <p:grpSpPr>
          <a:xfrm>
            <a:off x="1416246" y="3248068"/>
            <a:ext cx="3450911" cy="2177877"/>
            <a:chOff x="4117704" y="4602244"/>
            <a:chExt cx="3450911" cy="2177877"/>
          </a:xfrm>
        </p:grpSpPr>
        <p:grpSp>
          <p:nvGrpSpPr>
            <p:cNvPr id="20" name="Group 19">
              <a:extLst>
                <a:ext uri="{FF2B5EF4-FFF2-40B4-BE49-F238E27FC236}">
                  <a16:creationId xmlns:a16="http://schemas.microsoft.com/office/drawing/2014/main" id="{FAFC656E-BE6F-3249-85F9-6C7F803123BB}"/>
                </a:ext>
              </a:extLst>
            </p:cNvPr>
            <p:cNvGrpSpPr/>
            <p:nvPr/>
          </p:nvGrpSpPr>
          <p:grpSpPr>
            <a:xfrm>
              <a:off x="4117704" y="4602244"/>
              <a:ext cx="3450911" cy="2177877"/>
              <a:chOff x="1404095" y="3238140"/>
              <a:chExt cx="3450911" cy="2177877"/>
            </a:xfrm>
          </p:grpSpPr>
          <p:pic>
            <p:nvPicPr>
              <p:cNvPr id="62" name="Picture 61" descr="Graphical user interface, application&#10;&#10;Description automatically generated">
                <a:extLst>
                  <a:ext uri="{FF2B5EF4-FFF2-40B4-BE49-F238E27FC236}">
                    <a16:creationId xmlns:a16="http://schemas.microsoft.com/office/drawing/2014/main" id="{DE1987B2-EBE3-4B1C-B088-027C85788B33}"/>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l="5026" t="7853" r="5556" b="9454"/>
              <a:stretch/>
            </p:blipFill>
            <p:spPr>
              <a:xfrm>
                <a:off x="1404095" y="3238140"/>
                <a:ext cx="3450307" cy="2177877"/>
              </a:xfrm>
              <a:prstGeom prst="rect">
                <a:avLst/>
              </a:prstGeom>
            </p:spPr>
          </p:pic>
          <p:sp>
            <p:nvSpPr>
              <p:cNvPr id="78" name="TextBox 77">
                <a:extLst>
                  <a:ext uri="{FF2B5EF4-FFF2-40B4-BE49-F238E27FC236}">
                    <a16:creationId xmlns:a16="http://schemas.microsoft.com/office/drawing/2014/main" id="{0E2ED1BB-6C86-4621-BB1F-CA79C49D1572}"/>
                  </a:ext>
                </a:extLst>
              </p:cNvPr>
              <p:cNvSpPr txBox="1"/>
              <p:nvPr/>
            </p:nvSpPr>
            <p:spPr>
              <a:xfrm>
                <a:off x="3705904" y="3285709"/>
                <a:ext cx="1149102" cy="161583"/>
              </a:xfrm>
              <a:prstGeom prst="rect">
                <a:avLst/>
              </a:prstGeom>
              <a:solidFill>
                <a:schemeClr val="accent3">
                  <a:lumMod val="20000"/>
                  <a:lumOff val="80000"/>
                </a:schemeClr>
              </a:solidFill>
              <a:ln>
                <a:solidFill>
                  <a:schemeClr val="tx1"/>
                </a:solidFill>
              </a:ln>
            </p:spPr>
            <p:txBody>
              <a:bodyPr wrap="square" tIns="0" bIns="0" rtlCol="0">
                <a:spAutoFit/>
              </a:bodyPr>
              <a:lstStyle/>
              <a:p>
                <a:pPr algn="r"/>
                <a:r>
                  <a:rPr lang="en-US" sz="1050" b="1"/>
                  <a:t>7”, 60-Series</a:t>
                </a:r>
              </a:p>
            </p:txBody>
          </p:sp>
        </p:grpSp>
        <p:sp>
          <p:nvSpPr>
            <p:cNvPr id="66" name="Rectangle 65">
              <a:extLst>
                <a:ext uri="{FF2B5EF4-FFF2-40B4-BE49-F238E27FC236}">
                  <a16:creationId xmlns:a16="http://schemas.microsoft.com/office/drawing/2014/main" id="{B8E360BB-63EA-374D-8B87-80DD5B6E7E5E}"/>
                </a:ext>
              </a:extLst>
            </p:cNvPr>
            <p:cNvSpPr/>
            <p:nvPr/>
          </p:nvSpPr>
          <p:spPr>
            <a:xfrm>
              <a:off x="4414455" y="4915722"/>
              <a:ext cx="2735101" cy="1616865"/>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ADEC00BD-7260-9448-8F80-AD950F58971E}"/>
              </a:ext>
            </a:extLst>
          </p:cNvPr>
          <p:cNvGrpSpPr/>
          <p:nvPr/>
        </p:nvGrpSpPr>
        <p:grpSpPr>
          <a:xfrm>
            <a:off x="1263605" y="3414386"/>
            <a:ext cx="3351660" cy="2184798"/>
            <a:chOff x="1252712" y="3404745"/>
            <a:chExt cx="3351660" cy="2184798"/>
          </a:xfrm>
        </p:grpSpPr>
        <p:pic>
          <p:nvPicPr>
            <p:cNvPr id="64" name="Picture 63" descr="A screen shot of a computer&#10;&#10;Description automatically generated">
              <a:extLst>
                <a:ext uri="{FF2B5EF4-FFF2-40B4-BE49-F238E27FC236}">
                  <a16:creationId xmlns:a16="http://schemas.microsoft.com/office/drawing/2014/main" id="{77C43514-F474-49AD-8D59-7A89F5A2E0AF}"/>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1252712" y="3404745"/>
              <a:ext cx="3351660" cy="2184798"/>
            </a:xfrm>
            <a:prstGeom prst="rect">
              <a:avLst/>
            </a:prstGeom>
            <a:effectLst>
              <a:outerShdw blurRad="50800" dist="38100" dir="2700000" algn="tl" rotWithShape="0">
                <a:prstClr val="black">
                  <a:alpha val="40000"/>
                </a:prstClr>
              </a:outerShdw>
            </a:effectLst>
          </p:spPr>
        </p:pic>
        <p:pic>
          <p:nvPicPr>
            <p:cNvPr id="61" name="Picture 60" descr="Graphical user interface, website&#10;&#10;Description automatically generated">
              <a:extLst>
                <a:ext uri="{FF2B5EF4-FFF2-40B4-BE49-F238E27FC236}">
                  <a16:creationId xmlns:a16="http://schemas.microsoft.com/office/drawing/2014/main" id="{F555C3EE-6A2F-4C5B-91B5-B4574BC532C6}"/>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1508093" y="3647219"/>
              <a:ext cx="2684917" cy="1690140"/>
            </a:xfrm>
            <a:prstGeom prst="rect">
              <a:avLst/>
            </a:prstGeom>
          </p:spPr>
        </p:pic>
        <p:sp>
          <p:nvSpPr>
            <p:cNvPr id="79" name="TextBox 78">
              <a:extLst>
                <a:ext uri="{FF2B5EF4-FFF2-40B4-BE49-F238E27FC236}">
                  <a16:creationId xmlns:a16="http://schemas.microsoft.com/office/drawing/2014/main" id="{B751E9F1-6B98-4C63-BD0A-FC41F51E4FC8}"/>
                </a:ext>
              </a:extLst>
            </p:cNvPr>
            <p:cNvSpPr txBox="1"/>
            <p:nvPr/>
          </p:nvSpPr>
          <p:spPr>
            <a:xfrm>
              <a:off x="3147650" y="3564872"/>
              <a:ext cx="1301156" cy="184666"/>
            </a:xfrm>
            <a:prstGeom prst="rect">
              <a:avLst/>
            </a:prstGeom>
            <a:solidFill>
              <a:schemeClr val="accent3">
                <a:lumMod val="60000"/>
                <a:lumOff val="40000"/>
              </a:schemeClr>
            </a:solidFill>
            <a:ln>
              <a:solidFill>
                <a:schemeClr val="tx1"/>
              </a:solidFill>
            </a:ln>
          </p:spPr>
          <p:txBody>
            <a:bodyPr wrap="square" tIns="0" bIns="0" rtlCol="0">
              <a:spAutoFit/>
            </a:bodyPr>
            <a:lstStyle/>
            <a:p>
              <a:pPr algn="r"/>
              <a:r>
                <a:rPr lang="en-US" sz="1200" b="1"/>
                <a:t>7”, 70-Series</a:t>
              </a:r>
            </a:p>
          </p:txBody>
        </p:sp>
      </p:grpSp>
      <p:grpSp>
        <p:nvGrpSpPr>
          <p:cNvPr id="84" name="Group 83">
            <a:extLst>
              <a:ext uri="{FF2B5EF4-FFF2-40B4-BE49-F238E27FC236}">
                <a16:creationId xmlns:a16="http://schemas.microsoft.com/office/drawing/2014/main" id="{3EA1407D-6CBC-0548-8058-18DD24CB3E11}"/>
              </a:ext>
            </a:extLst>
          </p:cNvPr>
          <p:cNvGrpSpPr/>
          <p:nvPr/>
        </p:nvGrpSpPr>
        <p:grpSpPr>
          <a:xfrm>
            <a:off x="2169028" y="4181076"/>
            <a:ext cx="1537138" cy="600164"/>
            <a:chOff x="2734046" y="3870099"/>
            <a:chExt cx="1537138" cy="600164"/>
          </a:xfrm>
        </p:grpSpPr>
        <p:sp>
          <p:nvSpPr>
            <p:cNvPr id="85" name="TextBox 84">
              <a:extLst>
                <a:ext uri="{FF2B5EF4-FFF2-40B4-BE49-F238E27FC236}">
                  <a16:creationId xmlns:a16="http://schemas.microsoft.com/office/drawing/2014/main" id="{DBA310A1-01AE-564D-9148-FCBF37FC7276}"/>
                </a:ext>
              </a:extLst>
            </p:cNvPr>
            <p:cNvSpPr txBox="1"/>
            <p:nvPr/>
          </p:nvSpPr>
          <p:spPr>
            <a:xfrm>
              <a:off x="2734046" y="3870099"/>
              <a:ext cx="1537138" cy="600164"/>
            </a:xfrm>
            <a:prstGeom prst="rect">
              <a:avLst/>
            </a:prstGeom>
            <a:solidFill>
              <a:schemeClr val="accent4"/>
            </a:solidFill>
            <a:ln>
              <a:noFill/>
            </a:ln>
            <a:effectLst>
              <a:outerShdw blurRad="63500" dist="38100" dir="4440000" sx="103000" sy="103000" algn="tl" rotWithShape="0">
                <a:prstClr val="black">
                  <a:alpha val="65000"/>
                </a:prstClr>
              </a:outerShdw>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r"/>
              <a:r>
                <a:rPr lang="en-US" sz="1100">
                  <a:solidFill>
                    <a:srgbClr val="FFFFFF"/>
                  </a:solidFill>
                </a:rPr>
                <a:t>66% more pixels</a:t>
              </a:r>
            </a:p>
            <a:p>
              <a:pPr algn="r"/>
              <a:endParaRPr lang="en-US" sz="1100">
                <a:solidFill>
                  <a:srgbClr val="FFFFFF"/>
                </a:solidFill>
              </a:endParaRPr>
            </a:p>
            <a:p>
              <a:pPr algn="r"/>
              <a:r>
                <a:rPr lang="en-US" sz="1100">
                  <a:solidFill>
                    <a:srgbClr val="FFFFFF"/>
                  </a:solidFill>
                </a:rPr>
                <a:t>22% size reduction</a:t>
              </a:r>
            </a:p>
          </p:txBody>
        </p:sp>
        <p:pic>
          <p:nvPicPr>
            <p:cNvPr id="86" name="Graphic 85" descr="Eye">
              <a:extLst>
                <a:ext uri="{FF2B5EF4-FFF2-40B4-BE49-F238E27FC236}">
                  <a16:creationId xmlns:a16="http://schemas.microsoft.com/office/drawing/2014/main" id="{792CFCED-BB6B-0B48-904D-A22E65B8453F}"/>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749033" y="3882490"/>
              <a:ext cx="249165" cy="249165"/>
            </a:xfrm>
            <a:prstGeom prst="rect">
              <a:avLst/>
            </a:prstGeom>
          </p:spPr>
        </p:pic>
        <p:grpSp>
          <p:nvGrpSpPr>
            <p:cNvPr id="87" name="Group 86">
              <a:extLst>
                <a:ext uri="{FF2B5EF4-FFF2-40B4-BE49-F238E27FC236}">
                  <a16:creationId xmlns:a16="http://schemas.microsoft.com/office/drawing/2014/main" id="{3307239F-A014-5F4D-B233-294EE8377D17}"/>
                </a:ext>
              </a:extLst>
            </p:cNvPr>
            <p:cNvGrpSpPr/>
            <p:nvPr/>
          </p:nvGrpSpPr>
          <p:grpSpPr>
            <a:xfrm>
              <a:off x="2770997" y="4256367"/>
              <a:ext cx="185611" cy="186344"/>
              <a:chOff x="2800476" y="4208499"/>
              <a:chExt cx="185611" cy="186344"/>
            </a:xfrm>
          </p:grpSpPr>
          <p:pic>
            <p:nvPicPr>
              <p:cNvPr id="88" name="Graphic 87" descr="Arrow Down">
                <a:extLst>
                  <a:ext uri="{FF2B5EF4-FFF2-40B4-BE49-F238E27FC236}">
                    <a16:creationId xmlns:a16="http://schemas.microsoft.com/office/drawing/2014/main" id="{81824CCC-B4BB-FC46-A8A9-F6E0175B6455}"/>
                  </a:ext>
                </a:extLst>
              </p:cNvPr>
              <p:cNvPicPr>
                <a:picLocks noChangeAspect="1"/>
              </p:cNvPicPr>
              <p:nvPr/>
            </p:nvPicPr>
            <p:blipFill>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2700000">
                <a:off x="2880036" y="4208499"/>
                <a:ext cx="106051" cy="106051"/>
              </a:xfrm>
              <a:prstGeom prst="rect">
                <a:avLst/>
              </a:prstGeom>
            </p:spPr>
          </p:pic>
          <p:pic>
            <p:nvPicPr>
              <p:cNvPr id="91" name="Graphic 90" descr="Arrow Down">
                <a:extLst>
                  <a:ext uri="{FF2B5EF4-FFF2-40B4-BE49-F238E27FC236}">
                    <a16:creationId xmlns:a16="http://schemas.microsoft.com/office/drawing/2014/main" id="{0595E90F-3D2C-7841-BA88-44D5887DCF0A}"/>
                  </a:ext>
                </a:extLst>
              </p:cNvPr>
              <p:cNvPicPr>
                <a:picLocks noChangeAspect="1"/>
              </p:cNvPicPr>
              <p:nvPr/>
            </p:nvPicPr>
            <p:blipFill>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13500000">
                <a:off x="2800476" y="4288792"/>
                <a:ext cx="106051" cy="106051"/>
              </a:xfrm>
              <a:prstGeom prst="rect">
                <a:avLst/>
              </a:prstGeom>
            </p:spPr>
          </p:pic>
        </p:grpSp>
      </p:grpSp>
      <p:grpSp>
        <p:nvGrpSpPr>
          <p:cNvPr id="23" name="Group 22">
            <a:extLst>
              <a:ext uri="{FF2B5EF4-FFF2-40B4-BE49-F238E27FC236}">
                <a16:creationId xmlns:a16="http://schemas.microsoft.com/office/drawing/2014/main" id="{DCEF230C-1589-A74A-98CB-8B91F63D0E98}"/>
              </a:ext>
            </a:extLst>
          </p:cNvPr>
          <p:cNvGrpSpPr/>
          <p:nvPr/>
        </p:nvGrpSpPr>
        <p:grpSpPr>
          <a:xfrm>
            <a:off x="1400578" y="3853476"/>
            <a:ext cx="2602772" cy="1594413"/>
            <a:chOff x="362161" y="4976426"/>
            <a:chExt cx="2602772" cy="1594413"/>
          </a:xfrm>
        </p:grpSpPr>
        <p:grpSp>
          <p:nvGrpSpPr>
            <p:cNvPr id="12" name="Group 11">
              <a:extLst>
                <a:ext uri="{FF2B5EF4-FFF2-40B4-BE49-F238E27FC236}">
                  <a16:creationId xmlns:a16="http://schemas.microsoft.com/office/drawing/2014/main" id="{2EC08649-EAFF-7541-8430-BA27CD7B65F0}"/>
                </a:ext>
              </a:extLst>
            </p:cNvPr>
            <p:cNvGrpSpPr/>
            <p:nvPr/>
          </p:nvGrpSpPr>
          <p:grpSpPr>
            <a:xfrm>
              <a:off x="362161" y="4976426"/>
              <a:ext cx="2602772" cy="1594413"/>
              <a:chOff x="1408622" y="3838018"/>
              <a:chExt cx="2602772" cy="1594413"/>
            </a:xfrm>
          </p:grpSpPr>
          <p:pic>
            <p:nvPicPr>
              <p:cNvPr id="71" name="Picture 70" descr="A screen shot of a computer&#10;&#10;Description automatically generated">
                <a:extLst>
                  <a:ext uri="{FF2B5EF4-FFF2-40B4-BE49-F238E27FC236}">
                    <a16:creationId xmlns:a16="http://schemas.microsoft.com/office/drawing/2014/main" id="{9876E206-4161-4D4A-A7E6-7941054A39B8}"/>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l="4632" t="9638" r="5426" b="9638"/>
              <a:stretch/>
            </p:blipFill>
            <p:spPr>
              <a:xfrm>
                <a:off x="1408622" y="3838018"/>
                <a:ext cx="2602772" cy="1594413"/>
              </a:xfrm>
              <a:prstGeom prst="rect">
                <a:avLst/>
              </a:prstGeom>
              <a:effectLst>
                <a:outerShdw blurRad="50800" dist="38100" dir="2700000" algn="tl" rotWithShape="0">
                  <a:prstClr val="black">
                    <a:alpha val="40000"/>
                  </a:prstClr>
                </a:outerShdw>
              </a:effectLst>
            </p:spPr>
          </p:pic>
          <p:sp>
            <p:nvSpPr>
              <p:cNvPr id="80" name="TextBox 79">
                <a:extLst>
                  <a:ext uri="{FF2B5EF4-FFF2-40B4-BE49-F238E27FC236}">
                    <a16:creationId xmlns:a16="http://schemas.microsoft.com/office/drawing/2014/main" id="{BECFAE21-ED94-46A8-9233-1B0AED28EE77}"/>
                  </a:ext>
                </a:extLst>
              </p:cNvPr>
              <p:cNvSpPr txBox="1"/>
              <p:nvPr/>
            </p:nvSpPr>
            <p:spPr>
              <a:xfrm>
                <a:off x="2822907" y="3882700"/>
                <a:ext cx="1149102" cy="161583"/>
              </a:xfrm>
              <a:prstGeom prst="rect">
                <a:avLst/>
              </a:prstGeom>
              <a:solidFill>
                <a:schemeClr val="accent3">
                  <a:lumMod val="20000"/>
                  <a:lumOff val="80000"/>
                </a:schemeClr>
              </a:solidFill>
              <a:ln>
                <a:solidFill>
                  <a:schemeClr val="tx1"/>
                </a:solidFill>
              </a:ln>
            </p:spPr>
            <p:txBody>
              <a:bodyPr wrap="square" tIns="0" bIns="0" rtlCol="0">
                <a:spAutoFit/>
              </a:bodyPr>
              <a:lstStyle/>
              <a:p>
                <a:pPr algn="r"/>
                <a:r>
                  <a:rPr lang="en-US" sz="1050" b="1"/>
                  <a:t>5”, 60-Series</a:t>
                </a:r>
              </a:p>
            </p:txBody>
          </p:sp>
        </p:grpSp>
        <p:sp>
          <p:nvSpPr>
            <p:cNvPr id="67" name="Rectangle 66">
              <a:extLst>
                <a:ext uri="{FF2B5EF4-FFF2-40B4-BE49-F238E27FC236}">
                  <a16:creationId xmlns:a16="http://schemas.microsoft.com/office/drawing/2014/main" id="{51783064-AA91-EB4D-BB55-4ABA1B4927A3}"/>
                </a:ext>
              </a:extLst>
            </p:cNvPr>
            <p:cNvSpPr/>
            <p:nvPr/>
          </p:nvSpPr>
          <p:spPr>
            <a:xfrm>
              <a:off x="617922" y="5227283"/>
              <a:ext cx="1966390" cy="1129949"/>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90E27BF1-784F-7F40-B97A-1E79971F04D9}"/>
              </a:ext>
            </a:extLst>
          </p:cNvPr>
          <p:cNvGrpSpPr/>
          <p:nvPr/>
        </p:nvGrpSpPr>
        <p:grpSpPr>
          <a:xfrm>
            <a:off x="1313686" y="4022987"/>
            <a:ext cx="2582894" cy="1562601"/>
            <a:chOff x="1309874" y="4006294"/>
            <a:chExt cx="2582894" cy="1562601"/>
          </a:xfrm>
        </p:grpSpPr>
        <p:pic>
          <p:nvPicPr>
            <p:cNvPr id="69" name="Picture 68" descr="A picture containing monitor, clock&#10;&#10;Description automatically generated">
              <a:extLst>
                <a:ext uri="{FF2B5EF4-FFF2-40B4-BE49-F238E27FC236}">
                  <a16:creationId xmlns:a16="http://schemas.microsoft.com/office/drawing/2014/main" id="{24C1CDA4-EF77-4D18-9807-4A5EEE1CCF33}"/>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1309874" y="4006294"/>
              <a:ext cx="2582894" cy="1562601"/>
            </a:xfrm>
            <a:prstGeom prst="rect">
              <a:avLst/>
            </a:prstGeom>
            <a:effectLst>
              <a:outerShdw blurRad="50800" dist="38100" dir="2700000" algn="tl" rotWithShape="0">
                <a:prstClr val="black">
                  <a:alpha val="40000"/>
                </a:prstClr>
              </a:outerShdw>
            </a:effectLst>
          </p:spPr>
        </p:pic>
        <p:pic>
          <p:nvPicPr>
            <p:cNvPr id="8" name="Picture 7" descr="Graphical user interface, website&#10;&#10;Description automatically generated">
              <a:extLst>
                <a:ext uri="{FF2B5EF4-FFF2-40B4-BE49-F238E27FC236}">
                  <a16:creationId xmlns:a16="http://schemas.microsoft.com/office/drawing/2014/main" id="{7BF5EBF2-AD88-4945-99CA-CC4278A7D473}"/>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a:stretch/>
          </p:blipFill>
          <p:spPr>
            <a:xfrm>
              <a:off x="1509574" y="4211626"/>
              <a:ext cx="1980386" cy="1148919"/>
            </a:xfrm>
            <a:prstGeom prst="rect">
              <a:avLst/>
            </a:prstGeom>
          </p:spPr>
        </p:pic>
        <p:sp>
          <p:nvSpPr>
            <p:cNvPr id="81" name="TextBox 80">
              <a:extLst>
                <a:ext uri="{FF2B5EF4-FFF2-40B4-BE49-F238E27FC236}">
                  <a16:creationId xmlns:a16="http://schemas.microsoft.com/office/drawing/2014/main" id="{659FB8B8-36DF-4B83-AFE4-1F926A6ED584}"/>
                </a:ext>
              </a:extLst>
            </p:cNvPr>
            <p:cNvSpPr txBox="1"/>
            <p:nvPr/>
          </p:nvSpPr>
          <p:spPr>
            <a:xfrm>
              <a:off x="2416619" y="4161863"/>
              <a:ext cx="1301156" cy="184666"/>
            </a:xfrm>
            <a:prstGeom prst="rect">
              <a:avLst/>
            </a:prstGeom>
            <a:solidFill>
              <a:schemeClr val="accent3">
                <a:lumMod val="60000"/>
                <a:lumOff val="40000"/>
              </a:schemeClr>
            </a:solidFill>
            <a:ln>
              <a:solidFill>
                <a:schemeClr val="tx1"/>
              </a:solidFill>
            </a:ln>
          </p:spPr>
          <p:txBody>
            <a:bodyPr wrap="square" tIns="0" bIns="0" rtlCol="0">
              <a:spAutoFit/>
            </a:bodyPr>
            <a:lstStyle/>
            <a:p>
              <a:pPr algn="r"/>
              <a:r>
                <a:rPr lang="en-US" sz="1200" b="1"/>
                <a:t>5”, 70-Series</a:t>
              </a:r>
            </a:p>
          </p:txBody>
        </p:sp>
      </p:grpSp>
      <p:grpSp>
        <p:nvGrpSpPr>
          <p:cNvPr id="93" name="Group 92">
            <a:extLst>
              <a:ext uri="{FF2B5EF4-FFF2-40B4-BE49-F238E27FC236}">
                <a16:creationId xmlns:a16="http://schemas.microsoft.com/office/drawing/2014/main" id="{339A27CB-9404-E14C-AB29-C9F45463044C}"/>
              </a:ext>
            </a:extLst>
          </p:cNvPr>
          <p:cNvGrpSpPr/>
          <p:nvPr/>
        </p:nvGrpSpPr>
        <p:grpSpPr>
          <a:xfrm>
            <a:off x="1786932" y="4536606"/>
            <a:ext cx="1537138" cy="600164"/>
            <a:chOff x="2734046" y="3870099"/>
            <a:chExt cx="1537138" cy="600164"/>
          </a:xfrm>
        </p:grpSpPr>
        <p:sp>
          <p:nvSpPr>
            <p:cNvPr id="94" name="TextBox 93">
              <a:extLst>
                <a:ext uri="{FF2B5EF4-FFF2-40B4-BE49-F238E27FC236}">
                  <a16:creationId xmlns:a16="http://schemas.microsoft.com/office/drawing/2014/main" id="{29816102-BBC5-CF43-BD27-761D4E7A762B}"/>
                </a:ext>
              </a:extLst>
            </p:cNvPr>
            <p:cNvSpPr txBox="1"/>
            <p:nvPr/>
          </p:nvSpPr>
          <p:spPr>
            <a:xfrm>
              <a:off x="2734046" y="3870099"/>
              <a:ext cx="1537138" cy="600164"/>
            </a:xfrm>
            <a:prstGeom prst="rect">
              <a:avLst/>
            </a:prstGeom>
            <a:solidFill>
              <a:schemeClr val="accent4"/>
            </a:solidFill>
            <a:ln>
              <a:noFill/>
            </a:ln>
            <a:effectLst>
              <a:outerShdw blurRad="63500" dist="38100" dir="4440000" sx="103000" sy="103000" algn="tl" rotWithShape="0">
                <a:prstClr val="black">
                  <a:alpha val="65000"/>
                </a:prstClr>
              </a:outerShdw>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r"/>
              <a:r>
                <a:rPr lang="en-US" sz="1100">
                  <a:solidFill>
                    <a:srgbClr val="FFFFFF"/>
                  </a:solidFill>
                </a:rPr>
                <a:t>77% more pixels</a:t>
              </a:r>
            </a:p>
            <a:p>
              <a:pPr algn="r"/>
              <a:endParaRPr lang="en-US" sz="1100">
                <a:solidFill>
                  <a:srgbClr val="FFFFFF"/>
                </a:solidFill>
              </a:endParaRPr>
            </a:p>
            <a:p>
              <a:pPr algn="r"/>
              <a:r>
                <a:rPr lang="en-US" sz="1100">
                  <a:solidFill>
                    <a:srgbClr val="FFFFFF"/>
                  </a:solidFill>
                </a:rPr>
                <a:t>27% size reduction</a:t>
              </a:r>
            </a:p>
          </p:txBody>
        </p:sp>
        <p:pic>
          <p:nvPicPr>
            <p:cNvPr id="95" name="Graphic 94" descr="Eye">
              <a:extLst>
                <a:ext uri="{FF2B5EF4-FFF2-40B4-BE49-F238E27FC236}">
                  <a16:creationId xmlns:a16="http://schemas.microsoft.com/office/drawing/2014/main" id="{9008D453-9E76-6F42-A72C-CB8A0B317801}"/>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749033" y="3882490"/>
              <a:ext cx="249165" cy="249165"/>
            </a:xfrm>
            <a:prstGeom prst="rect">
              <a:avLst/>
            </a:prstGeom>
          </p:spPr>
        </p:pic>
        <p:grpSp>
          <p:nvGrpSpPr>
            <p:cNvPr id="96" name="Group 95">
              <a:extLst>
                <a:ext uri="{FF2B5EF4-FFF2-40B4-BE49-F238E27FC236}">
                  <a16:creationId xmlns:a16="http://schemas.microsoft.com/office/drawing/2014/main" id="{DCD7C331-A878-5445-92C8-3EAC1050C087}"/>
                </a:ext>
              </a:extLst>
            </p:cNvPr>
            <p:cNvGrpSpPr/>
            <p:nvPr/>
          </p:nvGrpSpPr>
          <p:grpSpPr>
            <a:xfrm>
              <a:off x="2770997" y="4256367"/>
              <a:ext cx="185611" cy="186344"/>
              <a:chOff x="2800476" y="4208499"/>
              <a:chExt cx="185611" cy="186344"/>
            </a:xfrm>
          </p:grpSpPr>
          <p:pic>
            <p:nvPicPr>
              <p:cNvPr id="97" name="Graphic 96" descr="Arrow Down">
                <a:extLst>
                  <a:ext uri="{FF2B5EF4-FFF2-40B4-BE49-F238E27FC236}">
                    <a16:creationId xmlns:a16="http://schemas.microsoft.com/office/drawing/2014/main" id="{F6C5DE5A-EFF6-9B4D-8228-04C6794933F8}"/>
                  </a:ext>
                </a:extLst>
              </p:cNvPr>
              <p:cNvPicPr>
                <a:picLocks noChangeAspect="1"/>
              </p:cNvPicPr>
              <p:nvPr/>
            </p:nvPicPr>
            <p:blipFill>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2700000">
                <a:off x="2880036" y="4208499"/>
                <a:ext cx="106051" cy="106051"/>
              </a:xfrm>
              <a:prstGeom prst="rect">
                <a:avLst/>
              </a:prstGeom>
            </p:spPr>
          </p:pic>
          <p:pic>
            <p:nvPicPr>
              <p:cNvPr id="98" name="Graphic 97" descr="Arrow Down">
                <a:extLst>
                  <a:ext uri="{FF2B5EF4-FFF2-40B4-BE49-F238E27FC236}">
                    <a16:creationId xmlns:a16="http://schemas.microsoft.com/office/drawing/2014/main" id="{9A06EDDE-4E34-B146-AED2-ACF43F6ABF19}"/>
                  </a:ext>
                </a:extLst>
              </p:cNvPr>
              <p:cNvPicPr>
                <a:picLocks noChangeAspect="1"/>
              </p:cNvPicPr>
              <p:nvPr/>
            </p:nvPicPr>
            <p:blipFill>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13500000">
                <a:off x="2800476" y="4288792"/>
                <a:ext cx="106051" cy="106051"/>
              </a:xfrm>
              <a:prstGeom prst="rect">
                <a:avLst/>
              </a:prstGeom>
            </p:spPr>
          </p:pic>
        </p:grpSp>
      </p:grpSp>
    </p:spTree>
    <p:extLst>
      <p:ext uri="{BB962C8B-B14F-4D97-AF65-F5344CB8AC3E}">
        <p14:creationId xmlns:p14="http://schemas.microsoft.com/office/powerpoint/2010/main" val="228773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0-#ppt_w/2"/>
                                          </p:val>
                                        </p:tav>
                                        <p:tav tm="100000">
                                          <p:val>
                                            <p:strVal val="#ppt_x"/>
                                          </p:val>
                                        </p:tav>
                                      </p:tavLst>
                                    </p:anim>
                                    <p:anim calcmode="lin" valueType="num">
                                      <p:cBhvr additive="base">
                                        <p:cTn id="2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0-#ppt_w/2"/>
                                          </p:val>
                                        </p:tav>
                                        <p:tav tm="100000">
                                          <p:val>
                                            <p:strVal val="#ppt_x"/>
                                          </p:val>
                                        </p:tav>
                                      </p:tavLst>
                                    </p:anim>
                                    <p:anim calcmode="lin" valueType="num">
                                      <p:cBhvr additive="base">
                                        <p:cTn id="4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54"/>
                                        </p:tgtEl>
                                        <p:attrNameLst>
                                          <p:attrName>style.visibility</p:attrName>
                                        </p:attrNameLst>
                                      </p:cBhvr>
                                      <p:to>
                                        <p:strVal val="visible"/>
                                      </p:to>
                                    </p:set>
                                    <p:anim calcmode="lin" valueType="num">
                                      <p:cBhvr additive="base">
                                        <p:cTn id="49" dur="500" fill="hold"/>
                                        <p:tgtEl>
                                          <p:spTgt spid="54"/>
                                        </p:tgtEl>
                                        <p:attrNameLst>
                                          <p:attrName>ppt_x</p:attrName>
                                        </p:attrNameLst>
                                      </p:cBhvr>
                                      <p:tavLst>
                                        <p:tav tm="0">
                                          <p:val>
                                            <p:strVal val="0-#ppt_w/2"/>
                                          </p:val>
                                        </p:tav>
                                        <p:tav tm="100000">
                                          <p:val>
                                            <p:strVal val="#ppt_x"/>
                                          </p:val>
                                        </p:tav>
                                      </p:tavLst>
                                    </p:anim>
                                    <p:anim calcmode="lin" valueType="num">
                                      <p:cBhvr additive="base">
                                        <p:cTn id="50" dur="500" fill="hold"/>
                                        <p:tgtEl>
                                          <p:spTgt spid="54"/>
                                        </p:tgtEl>
                                        <p:attrNameLst>
                                          <p:attrName>ppt_y</p:attrName>
                                        </p:attrNameLst>
                                      </p:cBhvr>
                                      <p:tavLst>
                                        <p:tav tm="0">
                                          <p:val>
                                            <p:strVal val="#ppt_y"/>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53"/>
                                        </p:tgtEl>
                                        <p:attrNameLst>
                                          <p:attrName>style.visibility</p:attrName>
                                        </p:attrNameLst>
                                      </p:cBhvr>
                                      <p:to>
                                        <p:strVal val="visible"/>
                                      </p:to>
                                    </p:set>
                                    <p:anim calcmode="lin" valueType="num">
                                      <p:cBhvr additive="base">
                                        <p:cTn id="53" dur="500" fill="hold"/>
                                        <p:tgtEl>
                                          <p:spTgt spid="53"/>
                                        </p:tgtEl>
                                        <p:attrNameLst>
                                          <p:attrName>ppt_x</p:attrName>
                                        </p:attrNameLst>
                                      </p:cBhvr>
                                      <p:tavLst>
                                        <p:tav tm="0">
                                          <p:val>
                                            <p:strVal val="#ppt_x"/>
                                          </p:val>
                                        </p:tav>
                                        <p:tav tm="100000">
                                          <p:val>
                                            <p:strVal val="#ppt_x"/>
                                          </p:val>
                                        </p:tav>
                                      </p:tavLst>
                                    </p:anim>
                                    <p:anim calcmode="lin" valueType="num">
                                      <p:cBhvr additive="base">
                                        <p:cTn id="54"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D7410-2A71-42D0-B8CC-0FBADFBF4DB4}"/>
              </a:ext>
            </a:extLst>
          </p:cNvPr>
          <p:cNvSpPr>
            <a:spLocks noGrp="1"/>
          </p:cNvSpPr>
          <p:nvPr>
            <p:ph type="title"/>
          </p:nvPr>
        </p:nvSpPr>
        <p:spPr/>
        <p:txBody>
          <a:bodyPr/>
          <a:lstStyle/>
          <a:p>
            <a:r>
              <a:rPr lang="en-US" dirty="0"/>
              <a:t>Accessories: Mounting Options</a:t>
            </a:r>
          </a:p>
        </p:txBody>
      </p:sp>
      <p:sp>
        <p:nvSpPr>
          <p:cNvPr id="3" name="Content Placeholder 2">
            <a:extLst>
              <a:ext uri="{FF2B5EF4-FFF2-40B4-BE49-F238E27FC236}">
                <a16:creationId xmlns:a16="http://schemas.microsoft.com/office/drawing/2014/main" id="{E6E4272B-158A-3242-B94F-15FD049488DE}"/>
              </a:ext>
            </a:extLst>
          </p:cNvPr>
          <p:cNvSpPr>
            <a:spLocks noGrp="1"/>
          </p:cNvSpPr>
          <p:nvPr>
            <p:ph idx="1"/>
          </p:nvPr>
        </p:nvSpPr>
        <p:spPr>
          <a:xfrm>
            <a:off x="342900" y="1485901"/>
            <a:ext cx="11506200" cy="565510"/>
          </a:xfrm>
        </p:spPr>
        <p:txBody>
          <a:bodyPr/>
          <a:lstStyle/>
          <a:p>
            <a:r>
              <a:rPr lang="en-US" dirty="0"/>
              <a:t>Meet any physical installation</a:t>
            </a:r>
          </a:p>
        </p:txBody>
      </p:sp>
      <p:sp>
        <p:nvSpPr>
          <p:cNvPr id="4" name="TextBox 3">
            <a:extLst>
              <a:ext uri="{FF2B5EF4-FFF2-40B4-BE49-F238E27FC236}">
                <a16:creationId xmlns:a16="http://schemas.microsoft.com/office/drawing/2014/main" id="{C297D3C5-A50F-4080-844D-5D461FEDDBE2}"/>
              </a:ext>
            </a:extLst>
          </p:cNvPr>
          <p:cNvSpPr txBox="1"/>
          <p:nvPr/>
        </p:nvSpPr>
        <p:spPr>
          <a:xfrm>
            <a:off x="5931698" y="2493965"/>
            <a:ext cx="2597568" cy="218585"/>
          </a:xfrm>
          <a:prstGeom prst="rect">
            <a:avLst/>
          </a:prstGeom>
          <a:noFill/>
        </p:spPr>
        <p:txBody>
          <a:bodyPr wrap="square" lIns="0" tIns="0" rIns="0" bIns="0"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E484F"/>
                </a:solidFill>
                <a:effectLst/>
                <a:uLnTx/>
                <a:uFillTx/>
                <a:latin typeface="Arial" panose="020B0604020202020204"/>
                <a:ea typeface="+mn-ea"/>
                <a:cs typeface="+mn-cs"/>
              </a:rPr>
              <a:t>Multi-surface Mount</a:t>
            </a:r>
          </a:p>
        </p:txBody>
      </p:sp>
      <p:sp>
        <p:nvSpPr>
          <p:cNvPr id="6" name="TextBox 5">
            <a:extLst>
              <a:ext uri="{FF2B5EF4-FFF2-40B4-BE49-F238E27FC236}">
                <a16:creationId xmlns:a16="http://schemas.microsoft.com/office/drawing/2014/main" id="{981EF2FA-BC6E-4008-AC33-1B77BC46B77D}"/>
              </a:ext>
            </a:extLst>
          </p:cNvPr>
          <p:cNvSpPr txBox="1"/>
          <p:nvPr/>
        </p:nvSpPr>
        <p:spPr>
          <a:xfrm>
            <a:off x="3295297" y="2493964"/>
            <a:ext cx="2623456" cy="218586"/>
          </a:xfrm>
          <a:prstGeom prst="rect">
            <a:avLst/>
          </a:prstGeom>
          <a:noFill/>
        </p:spPr>
        <p:txBody>
          <a:bodyPr wrap="square" lIns="0" tIns="0" rIns="0" bIns="0"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E484F"/>
                </a:solidFill>
                <a:effectLst/>
                <a:uLnTx/>
                <a:uFillTx/>
                <a:latin typeface="Arial" panose="020B0604020202020204"/>
                <a:ea typeface="+mn-ea"/>
                <a:cs typeface="+mn-cs"/>
              </a:rPr>
              <a:t>Mullion Mount</a:t>
            </a:r>
          </a:p>
        </p:txBody>
      </p:sp>
      <p:sp>
        <p:nvSpPr>
          <p:cNvPr id="7" name="TextBox 6">
            <a:extLst>
              <a:ext uri="{FF2B5EF4-FFF2-40B4-BE49-F238E27FC236}">
                <a16:creationId xmlns:a16="http://schemas.microsoft.com/office/drawing/2014/main" id="{07892D2D-EB11-4A58-8212-26C92327E9A6}"/>
              </a:ext>
            </a:extLst>
          </p:cNvPr>
          <p:cNvSpPr txBox="1"/>
          <p:nvPr/>
        </p:nvSpPr>
        <p:spPr>
          <a:xfrm>
            <a:off x="462376" y="2493965"/>
            <a:ext cx="2734243" cy="218586"/>
          </a:xfrm>
          <a:prstGeom prst="rect">
            <a:avLst/>
          </a:prstGeom>
          <a:noFill/>
        </p:spPr>
        <p:txBody>
          <a:bodyPr wrap="square" lIns="0" tIns="0" rIns="0" bIns="0"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E484F"/>
                </a:solidFill>
                <a:effectLst/>
                <a:uLnTx/>
                <a:uFillTx/>
                <a:latin typeface="Arial" panose="020B0604020202020204"/>
                <a:ea typeface="+mn-ea"/>
                <a:cs typeface="+mn-cs"/>
              </a:rPr>
              <a:t>Standard 2-gang</a:t>
            </a:r>
          </a:p>
        </p:txBody>
      </p:sp>
      <p:pic>
        <p:nvPicPr>
          <p:cNvPr id="9" name="Picture 8" descr="A screen shot of a computer&#10;&#10;Description automatically generated">
            <a:extLst>
              <a:ext uri="{FF2B5EF4-FFF2-40B4-BE49-F238E27FC236}">
                <a16:creationId xmlns:a16="http://schemas.microsoft.com/office/drawing/2014/main" id="{C7589594-C061-4B4E-9344-81480326DFB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84784" y="2967157"/>
            <a:ext cx="2289426" cy="1510260"/>
          </a:xfrm>
          <a:prstGeom prst="rect">
            <a:avLst/>
          </a:prstGeom>
        </p:spPr>
      </p:pic>
      <p:sp>
        <p:nvSpPr>
          <p:cNvPr id="8" name="TextBox 7">
            <a:extLst>
              <a:ext uri="{FF2B5EF4-FFF2-40B4-BE49-F238E27FC236}">
                <a16:creationId xmlns:a16="http://schemas.microsoft.com/office/drawing/2014/main" id="{8B24ADFF-169A-4C6A-8318-74221B415587}"/>
              </a:ext>
            </a:extLst>
          </p:cNvPr>
          <p:cNvSpPr txBox="1"/>
          <p:nvPr/>
        </p:nvSpPr>
        <p:spPr>
          <a:xfrm>
            <a:off x="8844188" y="2497963"/>
            <a:ext cx="2615275" cy="218586"/>
          </a:xfrm>
          <a:prstGeom prst="rect">
            <a:avLst/>
          </a:prstGeom>
          <a:noFill/>
        </p:spPr>
        <p:txBody>
          <a:bodyPr wrap="square" lIns="0" tIns="0" rIns="0" bIns="0"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E484F"/>
                </a:solidFill>
                <a:effectLst/>
                <a:uLnTx/>
                <a:uFillTx/>
                <a:latin typeface="Arial" panose="020B0604020202020204"/>
                <a:ea typeface="+mn-ea"/>
                <a:cs typeface="+mn-cs"/>
              </a:rPr>
              <a:t>Rack Mount</a:t>
            </a:r>
          </a:p>
        </p:txBody>
      </p:sp>
      <p:sp>
        <p:nvSpPr>
          <p:cNvPr id="17" name="TextBox 16">
            <a:extLst>
              <a:ext uri="{FF2B5EF4-FFF2-40B4-BE49-F238E27FC236}">
                <a16:creationId xmlns:a16="http://schemas.microsoft.com/office/drawing/2014/main" id="{7936D39C-333E-4F07-A989-9FF6C022D5D3}"/>
              </a:ext>
            </a:extLst>
          </p:cNvPr>
          <p:cNvSpPr txBox="1"/>
          <p:nvPr/>
        </p:nvSpPr>
        <p:spPr>
          <a:xfrm>
            <a:off x="462376" y="4756049"/>
            <a:ext cx="2734243" cy="218586"/>
          </a:xfrm>
          <a:prstGeom prst="rect">
            <a:avLst/>
          </a:prstGeom>
          <a:noFill/>
        </p:spPr>
        <p:txBody>
          <a:bodyPr wrap="square" lIns="0" tIns="0" rIns="0" bIns="0"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E484F"/>
                </a:solidFill>
                <a:effectLst/>
                <a:uLnTx/>
                <a:uFillTx/>
                <a:latin typeface="Arial" panose="020B0604020202020204"/>
                <a:ea typeface="+mn-ea"/>
                <a:cs typeface="+mn-cs"/>
              </a:rPr>
              <a:t>For 5”, 7” and 10” </a:t>
            </a:r>
          </a:p>
        </p:txBody>
      </p:sp>
      <p:sp>
        <p:nvSpPr>
          <p:cNvPr id="19" name="TextBox 18">
            <a:extLst>
              <a:ext uri="{FF2B5EF4-FFF2-40B4-BE49-F238E27FC236}">
                <a16:creationId xmlns:a16="http://schemas.microsoft.com/office/drawing/2014/main" id="{25BE1C3D-CA9C-4CE2-BA4E-0A66F8CCA0D5}"/>
              </a:ext>
            </a:extLst>
          </p:cNvPr>
          <p:cNvSpPr txBox="1"/>
          <p:nvPr/>
        </p:nvSpPr>
        <p:spPr>
          <a:xfrm>
            <a:off x="3295298" y="4756048"/>
            <a:ext cx="2636400" cy="218586"/>
          </a:xfrm>
          <a:prstGeom prst="rect">
            <a:avLst/>
          </a:prstGeom>
          <a:noFill/>
        </p:spPr>
        <p:txBody>
          <a:bodyPr wrap="square" lIns="0" tIns="0" rIns="0" bIns="0"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E484F"/>
                </a:solidFill>
                <a:effectLst/>
                <a:uLnTx/>
                <a:uFillTx/>
                <a:latin typeface="Arial" panose="020B0604020202020204"/>
                <a:ea typeface="+mn-ea"/>
                <a:cs typeface="+mn-cs"/>
              </a:rPr>
              <a:t>For 7” and 10” </a:t>
            </a:r>
          </a:p>
        </p:txBody>
      </p:sp>
      <p:sp>
        <p:nvSpPr>
          <p:cNvPr id="25" name="TextBox 24">
            <a:extLst>
              <a:ext uri="{FF2B5EF4-FFF2-40B4-BE49-F238E27FC236}">
                <a16:creationId xmlns:a16="http://schemas.microsoft.com/office/drawing/2014/main" id="{CA42B69B-DDEE-4526-9BB9-1790BBA0A296}"/>
              </a:ext>
            </a:extLst>
          </p:cNvPr>
          <p:cNvSpPr txBox="1"/>
          <p:nvPr/>
        </p:nvSpPr>
        <p:spPr>
          <a:xfrm>
            <a:off x="5931698" y="4756049"/>
            <a:ext cx="2610513" cy="218586"/>
          </a:xfrm>
          <a:prstGeom prst="rect">
            <a:avLst/>
          </a:prstGeom>
          <a:noFill/>
        </p:spPr>
        <p:txBody>
          <a:bodyPr wrap="square" lIns="0" tIns="0" rIns="0" bIns="0"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E484F"/>
                </a:solidFill>
                <a:effectLst/>
                <a:uLnTx/>
                <a:uFillTx/>
                <a:latin typeface="Arial" panose="020B0604020202020204"/>
                <a:ea typeface="+mn-ea"/>
                <a:cs typeface="+mn-cs"/>
              </a:rPr>
              <a:t>For 7” and 10” </a:t>
            </a:r>
          </a:p>
        </p:txBody>
      </p:sp>
      <p:sp>
        <p:nvSpPr>
          <p:cNvPr id="27" name="TextBox 26">
            <a:extLst>
              <a:ext uri="{FF2B5EF4-FFF2-40B4-BE49-F238E27FC236}">
                <a16:creationId xmlns:a16="http://schemas.microsoft.com/office/drawing/2014/main" id="{35511697-E5EF-4C30-BF4A-C142CFEB4D3D}"/>
              </a:ext>
            </a:extLst>
          </p:cNvPr>
          <p:cNvSpPr txBox="1"/>
          <p:nvPr/>
        </p:nvSpPr>
        <p:spPr>
          <a:xfrm>
            <a:off x="8784704" y="4752051"/>
            <a:ext cx="2734243" cy="218586"/>
          </a:xfrm>
          <a:prstGeom prst="rect">
            <a:avLst/>
          </a:prstGeom>
          <a:noFill/>
        </p:spPr>
        <p:txBody>
          <a:bodyPr wrap="square" lIns="0" tIns="0" rIns="0" bIns="0"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E484F"/>
                </a:solidFill>
                <a:effectLst/>
                <a:uLnTx/>
                <a:uFillTx/>
                <a:latin typeface="Arial" panose="020B0604020202020204"/>
                <a:ea typeface="+mn-ea"/>
                <a:cs typeface="+mn-cs"/>
              </a:rPr>
              <a:t>For 5”, 7” and 10” </a:t>
            </a:r>
          </a:p>
        </p:txBody>
      </p:sp>
      <p:pic>
        <p:nvPicPr>
          <p:cNvPr id="18" name="Picture 17">
            <a:extLst>
              <a:ext uri="{FF2B5EF4-FFF2-40B4-BE49-F238E27FC236}">
                <a16:creationId xmlns:a16="http://schemas.microsoft.com/office/drawing/2014/main" id="{9A0AD347-5DFB-2B4E-B175-5E71EAC4F25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687833" y="2818726"/>
            <a:ext cx="2927985" cy="1536647"/>
          </a:xfrm>
          <a:prstGeom prst="rect">
            <a:avLst/>
          </a:prstGeom>
        </p:spPr>
      </p:pic>
      <p:cxnSp>
        <p:nvCxnSpPr>
          <p:cNvPr id="14" name="Straight Connector 13">
            <a:extLst>
              <a:ext uri="{FF2B5EF4-FFF2-40B4-BE49-F238E27FC236}">
                <a16:creationId xmlns:a16="http://schemas.microsoft.com/office/drawing/2014/main" id="{0CE2BFBA-4055-FF44-BE2B-1C3D388EEC50}"/>
              </a:ext>
            </a:extLst>
          </p:cNvPr>
          <p:cNvCxnSpPr>
            <a:cxnSpLocks/>
          </p:cNvCxnSpPr>
          <p:nvPr/>
        </p:nvCxnSpPr>
        <p:spPr>
          <a:xfrm>
            <a:off x="3295297" y="2107274"/>
            <a:ext cx="0" cy="3461657"/>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4C515A-7A12-F646-B61C-8471FF3409BE}"/>
              </a:ext>
            </a:extLst>
          </p:cNvPr>
          <p:cNvCxnSpPr>
            <a:cxnSpLocks/>
          </p:cNvCxnSpPr>
          <p:nvPr/>
        </p:nvCxnSpPr>
        <p:spPr>
          <a:xfrm>
            <a:off x="5918754" y="2107274"/>
            <a:ext cx="0" cy="3461657"/>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B008F94-93E7-184E-BB9B-E4A2EE711FBE}"/>
              </a:ext>
            </a:extLst>
          </p:cNvPr>
          <p:cNvCxnSpPr>
            <a:cxnSpLocks/>
          </p:cNvCxnSpPr>
          <p:nvPr/>
        </p:nvCxnSpPr>
        <p:spPr>
          <a:xfrm>
            <a:off x="8542211" y="2107274"/>
            <a:ext cx="0" cy="3461657"/>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3B861822-91D8-3646-9E5F-65FB9753E4EE}"/>
              </a:ext>
            </a:extLst>
          </p:cNvPr>
          <p:cNvSpPr/>
          <p:nvPr/>
        </p:nvSpPr>
        <p:spPr>
          <a:xfrm>
            <a:off x="769752" y="5125122"/>
            <a:ext cx="2119491" cy="256289"/>
          </a:xfrm>
          <a:prstGeom prst="rect">
            <a:avLst/>
          </a:prstGeom>
        </p:spPr>
        <p:txBody>
          <a:bodyPr wrap="none">
            <a:spAutoFit/>
          </a:bodyPr>
          <a:lstStyle/>
          <a:p>
            <a:pPr lvl="0" algn="ctr">
              <a:lnSpc>
                <a:spcPct val="110000"/>
              </a:lnSpc>
              <a:defRPr/>
            </a:pPr>
            <a:r>
              <a:rPr lang="en-US" sz="1050" dirty="0">
                <a:solidFill>
                  <a:srgbClr val="3E484F"/>
                </a:solidFill>
              </a:rPr>
              <a:t>(Default with each touch screen)</a:t>
            </a:r>
          </a:p>
        </p:txBody>
      </p:sp>
      <p:pic>
        <p:nvPicPr>
          <p:cNvPr id="15" name="Picture 14">
            <a:extLst>
              <a:ext uri="{FF2B5EF4-FFF2-40B4-BE49-F238E27FC236}">
                <a16:creationId xmlns:a16="http://schemas.microsoft.com/office/drawing/2014/main" id="{D4507781-0C46-544E-8D17-75F6B58799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6709" y="2889012"/>
            <a:ext cx="1514895" cy="1759188"/>
          </a:xfrm>
          <a:prstGeom prst="rect">
            <a:avLst/>
          </a:prstGeom>
        </p:spPr>
      </p:pic>
      <p:pic>
        <p:nvPicPr>
          <p:cNvPr id="20" name="Picture 19" descr="A picture containing graphical user interface&#10;&#10;Description automatically generated">
            <a:extLst>
              <a:ext uri="{FF2B5EF4-FFF2-40B4-BE49-F238E27FC236}">
                <a16:creationId xmlns:a16="http://schemas.microsoft.com/office/drawing/2014/main" id="{FAFD992C-6557-C94A-B4D0-DD78ABFF8DC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7389" y1="12182" x2="17389" y2="12182"/>
                        <a14:foregroundMark x1="18820" y1="38030" x2="18820" y2="38030"/>
                        <a14:foregroundMark x1="18820" y1="29212" x2="18820" y2="29212"/>
                        <a14:foregroundMark x1="18075" y1="15545" x2="18075" y2="15545"/>
                        <a14:foregroundMark x1="18447" y1="15667" x2="18447" y2="15667"/>
                        <a14:foregroundMark x1="18526" y1="22273" x2="18526" y2="22273"/>
                        <a14:foregroundMark x1="18075" y1="10212" x2="18663" y2="28636"/>
                      </a14:backgroundRemoval>
                    </a14:imgEffect>
                  </a14:imgLayer>
                </a14:imgProps>
              </a:ext>
            </a:extLst>
          </a:blip>
          <a:stretch>
            <a:fillRect/>
          </a:stretch>
        </p:blipFill>
        <p:spPr>
          <a:xfrm>
            <a:off x="3440919" y="2967157"/>
            <a:ext cx="2540423" cy="1643481"/>
          </a:xfrm>
          <a:prstGeom prst="rect">
            <a:avLst/>
          </a:prstGeom>
        </p:spPr>
      </p:pic>
    </p:spTree>
    <p:extLst>
      <p:ext uri="{BB962C8B-B14F-4D97-AF65-F5344CB8AC3E}">
        <p14:creationId xmlns:p14="http://schemas.microsoft.com/office/powerpoint/2010/main" val="82231036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13E63-2668-7B47-BFDA-5F7403D793C7}"/>
              </a:ext>
            </a:extLst>
          </p:cNvPr>
          <p:cNvSpPr>
            <a:spLocks noGrp="1"/>
          </p:cNvSpPr>
          <p:nvPr>
            <p:ph type="title"/>
          </p:nvPr>
        </p:nvSpPr>
        <p:spPr/>
        <p:txBody>
          <a:bodyPr/>
          <a:lstStyle/>
          <a:p>
            <a:r>
              <a:rPr lang="en-US" dirty="0"/>
              <a:t>Accessories: Room Availability Indicators</a:t>
            </a:r>
          </a:p>
        </p:txBody>
      </p:sp>
      <p:sp>
        <p:nvSpPr>
          <p:cNvPr id="13" name="Content Placeholder 12">
            <a:extLst>
              <a:ext uri="{FF2B5EF4-FFF2-40B4-BE49-F238E27FC236}">
                <a16:creationId xmlns:a16="http://schemas.microsoft.com/office/drawing/2014/main" id="{130123C1-4557-A949-ACB8-55225D72BFE2}"/>
              </a:ext>
            </a:extLst>
          </p:cNvPr>
          <p:cNvSpPr>
            <a:spLocks noGrp="1"/>
          </p:cNvSpPr>
          <p:nvPr>
            <p:ph idx="1"/>
          </p:nvPr>
        </p:nvSpPr>
        <p:spPr>
          <a:xfrm>
            <a:off x="342900" y="1485901"/>
            <a:ext cx="11506200" cy="883022"/>
          </a:xfrm>
        </p:spPr>
        <p:txBody>
          <a:bodyPr/>
          <a:lstStyle/>
          <a:p>
            <a:r>
              <a:rPr lang="en-US" dirty="0"/>
              <a:t>Customizable room status indicators makes it easy to find rooms</a:t>
            </a:r>
          </a:p>
          <a:p>
            <a:pPr lvl="1"/>
            <a:r>
              <a:rPr lang="en-US" dirty="0"/>
              <a:t>Connect via USB to any Crestron room scheduling touch screen</a:t>
            </a:r>
          </a:p>
        </p:txBody>
      </p:sp>
      <p:pic>
        <p:nvPicPr>
          <p:cNvPr id="5" name="Picture 4">
            <a:extLst>
              <a:ext uri="{FF2B5EF4-FFF2-40B4-BE49-F238E27FC236}">
                <a16:creationId xmlns:a16="http://schemas.microsoft.com/office/drawing/2014/main" id="{5B7E5A58-51CA-B144-B291-5CFDFEC748F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flipH="1">
            <a:off x="4129087" y="3319684"/>
            <a:ext cx="687619" cy="1285191"/>
          </a:xfrm>
          <a:prstGeom prst="rect">
            <a:avLst/>
          </a:prstGeom>
        </p:spPr>
      </p:pic>
      <p:pic>
        <p:nvPicPr>
          <p:cNvPr id="11" name="Picture 10" descr="A picture containing object, clock, sitting, monitor&#10;&#10;Description automatically generated">
            <a:extLst>
              <a:ext uri="{FF2B5EF4-FFF2-40B4-BE49-F238E27FC236}">
                <a16:creationId xmlns:a16="http://schemas.microsoft.com/office/drawing/2014/main" id="{859F680D-13A8-C742-B853-C97BC8D0AE4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439280" y="3319684"/>
            <a:ext cx="1788402" cy="1253607"/>
          </a:xfrm>
          <a:prstGeom prst="rect">
            <a:avLst/>
          </a:prstGeom>
        </p:spPr>
      </p:pic>
      <p:pic>
        <p:nvPicPr>
          <p:cNvPr id="12" name="Picture 11" descr="A black sign with white text on screen&#10;&#10;Description automatically generated">
            <a:extLst>
              <a:ext uri="{FF2B5EF4-FFF2-40B4-BE49-F238E27FC236}">
                <a16:creationId xmlns:a16="http://schemas.microsoft.com/office/drawing/2014/main" id="{C3D9A4C9-076E-B641-88BE-70CE86B59F4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572881" y="3378951"/>
            <a:ext cx="2385129" cy="1213153"/>
          </a:xfrm>
          <a:prstGeom prst="rect">
            <a:avLst/>
          </a:prstGeom>
        </p:spPr>
      </p:pic>
      <p:pic>
        <p:nvPicPr>
          <p:cNvPr id="15" name="Picture 14">
            <a:extLst>
              <a:ext uri="{FF2B5EF4-FFF2-40B4-BE49-F238E27FC236}">
                <a16:creationId xmlns:a16="http://schemas.microsoft.com/office/drawing/2014/main" id="{A9DF115C-0263-4EAD-97A2-E0207E65EF0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145454" y="3257114"/>
            <a:ext cx="1447777" cy="1523149"/>
          </a:xfrm>
          <a:prstGeom prst="rect">
            <a:avLst/>
          </a:prstGeom>
        </p:spPr>
      </p:pic>
      <p:sp>
        <p:nvSpPr>
          <p:cNvPr id="3" name="TextBox 2">
            <a:extLst>
              <a:ext uri="{FF2B5EF4-FFF2-40B4-BE49-F238E27FC236}">
                <a16:creationId xmlns:a16="http://schemas.microsoft.com/office/drawing/2014/main" id="{3F9B263F-0891-4B3C-92E8-38159ADDF9F7}"/>
              </a:ext>
            </a:extLst>
          </p:cNvPr>
          <p:cNvSpPr txBox="1"/>
          <p:nvPr/>
        </p:nvSpPr>
        <p:spPr>
          <a:xfrm>
            <a:off x="589587" y="5060449"/>
            <a:ext cx="2636711" cy="218586"/>
          </a:xfrm>
          <a:prstGeom prst="rect">
            <a:avLst/>
          </a:prstGeom>
          <a:noFill/>
        </p:spPr>
        <p:txBody>
          <a:bodyPr wrap="square" lIns="0" tIns="0" rIns="0" bIns="0"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E484F"/>
                </a:solidFill>
                <a:effectLst/>
                <a:uLnTx/>
                <a:uFillTx/>
                <a:latin typeface="Arial" panose="020B0604020202020204"/>
                <a:ea typeface="+mn-ea"/>
                <a:cs typeface="+mn-cs"/>
              </a:rPr>
              <a:t>Touch screen mounted</a:t>
            </a:r>
          </a:p>
        </p:txBody>
      </p:sp>
      <p:cxnSp>
        <p:nvCxnSpPr>
          <p:cNvPr id="19" name="Straight Connector 18">
            <a:extLst>
              <a:ext uri="{FF2B5EF4-FFF2-40B4-BE49-F238E27FC236}">
                <a16:creationId xmlns:a16="http://schemas.microsoft.com/office/drawing/2014/main" id="{D0D566A3-149E-A744-9A28-BD14362E9619}"/>
              </a:ext>
            </a:extLst>
          </p:cNvPr>
          <p:cNvCxnSpPr>
            <a:cxnSpLocks/>
          </p:cNvCxnSpPr>
          <p:nvPr/>
        </p:nvCxnSpPr>
        <p:spPr>
          <a:xfrm>
            <a:off x="5863009" y="2368923"/>
            <a:ext cx="0" cy="3182791"/>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9345C9C-D8F8-A945-8E32-669F1AFC1535}"/>
              </a:ext>
            </a:extLst>
          </p:cNvPr>
          <p:cNvCxnSpPr>
            <a:cxnSpLocks/>
          </p:cNvCxnSpPr>
          <p:nvPr/>
        </p:nvCxnSpPr>
        <p:spPr>
          <a:xfrm>
            <a:off x="8509404" y="2368923"/>
            <a:ext cx="0" cy="3182791"/>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32C3290-86A8-C141-949A-2A31A2601C30}"/>
              </a:ext>
            </a:extLst>
          </p:cNvPr>
          <p:cNvCxnSpPr>
            <a:cxnSpLocks/>
          </p:cNvCxnSpPr>
          <p:nvPr/>
        </p:nvCxnSpPr>
        <p:spPr>
          <a:xfrm>
            <a:off x="3226298" y="2368923"/>
            <a:ext cx="0" cy="3182791"/>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CE544D5-1C3C-BA41-821C-0D041C3220F1}"/>
              </a:ext>
            </a:extLst>
          </p:cNvPr>
          <p:cNvSpPr txBox="1"/>
          <p:nvPr/>
        </p:nvSpPr>
        <p:spPr>
          <a:xfrm>
            <a:off x="589587" y="2602355"/>
            <a:ext cx="2636711" cy="424412"/>
          </a:xfrm>
          <a:prstGeom prst="rect">
            <a:avLst/>
          </a:prstGeom>
          <a:noFill/>
        </p:spPr>
        <p:txBody>
          <a:bodyPr wrap="square" lIns="0" tIns="0" rIns="0" bIns="0"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E484F"/>
                </a:solidFill>
                <a:effectLst/>
                <a:uLnTx/>
                <a:uFillTx/>
                <a:latin typeface="Arial" panose="020B0604020202020204"/>
                <a:ea typeface="+mn-ea"/>
                <a:cs typeface="+mn-cs"/>
              </a:rPr>
              <a:t>Light Bar</a:t>
            </a:r>
          </a:p>
          <a:p>
            <a:pPr marL="0" marR="0" lvl="0" indent="0" algn="ctr" defTabSz="914400" rtl="0" eaLnBrk="1" fontAlgn="auto" latinLnBrk="0" hangingPunct="1">
              <a:lnSpc>
                <a:spcPct val="110000"/>
              </a:lnSpc>
              <a:spcBef>
                <a:spcPts val="0"/>
              </a:spcBef>
              <a:spcAft>
                <a:spcPts val="0"/>
              </a:spcAft>
              <a:buClrTx/>
              <a:buSzTx/>
              <a:buFontTx/>
              <a:buNone/>
              <a:tabLst/>
              <a:defRPr/>
            </a:pPr>
            <a:r>
              <a:rPr lang="en-US" sz="1200" b="1" dirty="0">
                <a:solidFill>
                  <a:srgbClr val="3E484F"/>
                </a:solidFill>
                <a:latin typeface="Arial" panose="020B0604020202020204"/>
              </a:rPr>
              <a:t>For 7” &amp; 10”</a:t>
            </a:r>
            <a:endParaRPr kumimoji="0" lang="en-US" sz="1200" b="1" i="0" u="none" strike="noStrike" kern="1200" cap="none" spc="0" normalizeH="0" baseline="0" noProof="0" dirty="0">
              <a:ln>
                <a:noFill/>
              </a:ln>
              <a:solidFill>
                <a:srgbClr val="3E484F"/>
              </a:solidFill>
              <a:effectLst/>
              <a:uLnTx/>
              <a:uFillTx/>
              <a:latin typeface="Arial" panose="020B0604020202020204"/>
              <a:ea typeface="+mn-ea"/>
              <a:cs typeface="+mn-cs"/>
            </a:endParaRPr>
          </a:p>
        </p:txBody>
      </p:sp>
      <p:sp>
        <p:nvSpPr>
          <p:cNvPr id="27" name="TextBox 26">
            <a:extLst>
              <a:ext uri="{FF2B5EF4-FFF2-40B4-BE49-F238E27FC236}">
                <a16:creationId xmlns:a16="http://schemas.microsoft.com/office/drawing/2014/main" id="{C34F384C-33F0-8A4F-92C8-929B414CCF8A}"/>
              </a:ext>
            </a:extLst>
          </p:cNvPr>
          <p:cNvSpPr txBox="1"/>
          <p:nvPr/>
        </p:nvSpPr>
        <p:spPr>
          <a:xfrm>
            <a:off x="3226298" y="2602355"/>
            <a:ext cx="2636711" cy="455574"/>
          </a:xfrm>
          <a:prstGeom prst="rect">
            <a:avLst/>
          </a:prstGeom>
          <a:noFill/>
        </p:spPr>
        <p:txBody>
          <a:bodyPr wrap="square" lIns="0" tIns="0" rIns="0" bIns="0"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E484F"/>
                </a:solidFill>
                <a:effectLst/>
                <a:uLnTx/>
                <a:uFillTx/>
                <a:latin typeface="Arial" panose="020B0604020202020204"/>
                <a:ea typeface="+mn-ea"/>
                <a:cs typeface="+mn-cs"/>
              </a:rPr>
              <a:t>Room Availability</a:t>
            </a:r>
            <a:br>
              <a:rPr kumimoji="0" lang="en-US" sz="1400" b="1" i="0" u="none" strike="noStrike" kern="1200" cap="none" spc="0" normalizeH="0" baseline="0" noProof="0" dirty="0">
                <a:ln>
                  <a:noFill/>
                </a:ln>
                <a:solidFill>
                  <a:srgbClr val="3E484F"/>
                </a:solidFill>
                <a:effectLst/>
                <a:uLnTx/>
                <a:uFillTx/>
                <a:latin typeface="Arial" panose="020B0604020202020204"/>
                <a:ea typeface="+mn-ea"/>
                <a:cs typeface="+mn-cs"/>
              </a:rPr>
            </a:br>
            <a:r>
              <a:rPr kumimoji="0" lang="en-US" sz="1400" b="1" i="0" u="none" strike="noStrike" kern="1200" cap="none" spc="0" normalizeH="0" baseline="0" noProof="0" dirty="0">
                <a:ln>
                  <a:noFill/>
                </a:ln>
                <a:solidFill>
                  <a:srgbClr val="3E484F"/>
                </a:solidFill>
                <a:effectLst/>
                <a:uLnTx/>
                <a:uFillTx/>
                <a:latin typeface="Arial" panose="020B0604020202020204"/>
                <a:ea typeface="+mn-ea"/>
                <a:cs typeface="+mn-cs"/>
              </a:rPr>
              <a:t>Status Indicator</a:t>
            </a:r>
          </a:p>
        </p:txBody>
      </p:sp>
      <p:sp>
        <p:nvSpPr>
          <p:cNvPr id="28" name="TextBox 27">
            <a:extLst>
              <a:ext uri="{FF2B5EF4-FFF2-40B4-BE49-F238E27FC236}">
                <a16:creationId xmlns:a16="http://schemas.microsoft.com/office/drawing/2014/main" id="{43ED4710-DE6B-1F4F-BFB3-360B141F1363}"/>
              </a:ext>
            </a:extLst>
          </p:cNvPr>
          <p:cNvSpPr txBox="1"/>
          <p:nvPr/>
        </p:nvSpPr>
        <p:spPr>
          <a:xfrm>
            <a:off x="3226297" y="5060449"/>
            <a:ext cx="2636711" cy="218586"/>
          </a:xfrm>
          <a:prstGeom prst="rect">
            <a:avLst/>
          </a:prstGeom>
          <a:noFill/>
        </p:spPr>
        <p:txBody>
          <a:bodyPr wrap="square" lIns="0" tIns="0" rIns="0" bIns="0"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E484F"/>
                </a:solidFill>
                <a:effectLst/>
                <a:uLnTx/>
                <a:uFillTx/>
                <a:latin typeface="Arial" panose="020B0604020202020204"/>
                <a:ea typeface="+mn-ea"/>
                <a:cs typeface="+mn-cs"/>
              </a:rPr>
              <a:t>Wall mounted</a:t>
            </a:r>
          </a:p>
        </p:txBody>
      </p:sp>
      <p:sp>
        <p:nvSpPr>
          <p:cNvPr id="29" name="TextBox 28">
            <a:extLst>
              <a:ext uri="{FF2B5EF4-FFF2-40B4-BE49-F238E27FC236}">
                <a16:creationId xmlns:a16="http://schemas.microsoft.com/office/drawing/2014/main" id="{BA44686F-5EDE-B64F-852E-A07A5F555529}"/>
              </a:ext>
            </a:extLst>
          </p:cNvPr>
          <p:cNvSpPr txBox="1"/>
          <p:nvPr/>
        </p:nvSpPr>
        <p:spPr>
          <a:xfrm>
            <a:off x="5863008" y="2602355"/>
            <a:ext cx="2636711" cy="455574"/>
          </a:xfrm>
          <a:prstGeom prst="rect">
            <a:avLst/>
          </a:prstGeom>
          <a:noFill/>
        </p:spPr>
        <p:txBody>
          <a:bodyPr wrap="square" lIns="0" tIns="0" rIns="0" bIns="0"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E484F"/>
                </a:solidFill>
                <a:effectLst/>
                <a:uLnTx/>
                <a:uFillTx/>
                <a:latin typeface="Arial" panose="020B0604020202020204"/>
                <a:ea typeface="+mn-ea"/>
                <a:cs typeface="+mn-cs"/>
              </a:rPr>
              <a:t>Room Availability</a:t>
            </a:r>
            <a:br>
              <a:rPr kumimoji="0" lang="en-US" sz="1400" b="1" i="0" u="none" strike="noStrike" kern="1200" cap="none" spc="0" normalizeH="0" baseline="0" noProof="0" dirty="0">
                <a:ln>
                  <a:noFill/>
                </a:ln>
                <a:solidFill>
                  <a:srgbClr val="3E484F"/>
                </a:solidFill>
                <a:effectLst/>
                <a:uLnTx/>
                <a:uFillTx/>
                <a:latin typeface="Arial" panose="020B0604020202020204"/>
                <a:ea typeface="+mn-ea"/>
                <a:cs typeface="+mn-cs"/>
              </a:rPr>
            </a:br>
            <a:r>
              <a:rPr kumimoji="0" lang="en-US" sz="1400" b="1" i="0" u="none" strike="noStrike" kern="1200" cap="none" spc="0" normalizeH="0" baseline="0" noProof="0" dirty="0">
                <a:ln>
                  <a:noFill/>
                </a:ln>
                <a:solidFill>
                  <a:srgbClr val="3E484F"/>
                </a:solidFill>
                <a:effectLst/>
                <a:uLnTx/>
                <a:uFillTx/>
                <a:latin typeface="Arial" panose="020B0604020202020204"/>
                <a:ea typeface="+mn-ea"/>
                <a:cs typeface="+mn-cs"/>
              </a:rPr>
              <a:t>Hallway Sign</a:t>
            </a:r>
          </a:p>
        </p:txBody>
      </p:sp>
      <p:sp>
        <p:nvSpPr>
          <p:cNvPr id="30" name="TextBox 29">
            <a:extLst>
              <a:ext uri="{FF2B5EF4-FFF2-40B4-BE49-F238E27FC236}">
                <a16:creationId xmlns:a16="http://schemas.microsoft.com/office/drawing/2014/main" id="{C32B2591-D3F5-ED4B-9BDB-C21035EA81C3}"/>
              </a:ext>
            </a:extLst>
          </p:cNvPr>
          <p:cNvSpPr txBox="1"/>
          <p:nvPr/>
        </p:nvSpPr>
        <p:spPr>
          <a:xfrm>
            <a:off x="5863007" y="5060449"/>
            <a:ext cx="2636711" cy="218586"/>
          </a:xfrm>
          <a:prstGeom prst="rect">
            <a:avLst/>
          </a:prstGeom>
          <a:noFill/>
        </p:spPr>
        <p:txBody>
          <a:bodyPr wrap="square" lIns="0" tIns="0" rIns="0" bIns="0"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E484F"/>
                </a:solidFill>
                <a:effectLst/>
                <a:uLnTx/>
                <a:uFillTx/>
                <a:latin typeface="Arial" panose="020B0604020202020204"/>
                <a:ea typeface="+mn-ea"/>
                <a:cs typeface="+mn-cs"/>
              </a:rPr>
              <a:t>Wall mounted</a:t>
            </a:r>
          </a:p>
        </p:txBody>
      </p:sp>
      <p:sp>
        <p:nvSpPr>
          <p:cNvPr id="31" name="TextBox 30">
            <a:extLst>
              <a:ext uri="{FF2B5EF4-FFF2-40B4-BE49-F238E27FC236}">
                <a16:creationId xmlns:a16="http://schemas.microsoft.com/office/drawing/2014/main" id="{370DB667-8595-C644-863B-9B18B8BA21EC}"/>
              </a:ext>
            </a:extLst>
          </p:cNvPr>
          <p:cNvSpPr txBox="1"/>
          <p:nvPr/>
        </p:nvSpPr>
        <p:spPr>
          <a:xfrm>
            <a:off x="8509404" y="2602355"/>
            <a:ext cx="2636711" cy="455574"/>
          </a:xfrm>
          <a:prstGeom prst="rect">
            <a:avLst/>
          </a:prstGeom>
          <a:noFill/>
        </p:spPr>
        <p:txBody>
          <a:bodyPr wrap="square" lIns="0" tIns="0" rIns="0" bIns="0"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E484F"/>
                </a:solidFill>
                <a:effectLst/>
                <a:uLnTx/>
                <a:uFillTx/>
                <a:latin typeface="Arial" panose="020B0604020202020204"/>
                <a:ea typeface="+mn-ea"/>
                <a:cs typeface="+mn-cs"/>
              </a:rPr>
              <a:t>Room Availability</a:t>
            </a:r>
            <a:br>
              <a:rPr kumimoji="0" lang="en-US" sz="1400" b="1" i="0" u="none" strike="noStrike" kern="1200" cap="none" spc="0" normalizeH="0" baseline="0" noProof="0" dirty="0">
                <a:ln>
                  <a:noFill/>
                </a:ln>
                <a:solidFill>
                  <a:srgbClr val="3E484F"/>
                </a:solidFill>
                <a:effectLst/>
                <a:uLnTx/>
                <a:uFillTx/>
                <a:latin typeface="Arial" panose="020B0604020202020204"/>
                <a:ea typeface="+mn-ea"/>
                <a:cs typeface="+mn-cs"/>
              </a:rPr>
            </a:br>
            <a:r>
              <a:rPr kumimoji="0" lang="en-US" sz="1400" b="1" i="0" u="none" strike="noStrike" kern="1200" cap="none" spc="0" normalizeH="0" baseline="0" noProof="0" dirty="0">
                <a:ln>
                  <a:noFill/>
                </a:ln>
                <a:solidFill>
                  <a:srgbClr val="3E484F"/>
                </a:solidFill>
                <a:effectLst/>
                <a:uLnTx/>
                <a:uFillTx/>
                <a:latin typeface="Arial" panose="020B0604020202020204"/>
                <a:ea typeface="+mn-ea"/>
                <a:cs typeface="+mn-cs"/>
              </a:rPr>
              <a:t>Hallway Sign</a:t>
            </a:r>
          </a:p>
        </p:txBody>
      </p:sp>
      <p:sp>
        <p:nvSpPr>
          <p:cNvPr id="32" name="TextBox 31">
            <a:extLst>
              <a:ext uri="{FF2B5EF4-FFF2-40B4-BE49-F238E27FC236}">
                <a16:creationId xmlns:a16="http://schemas.microsoft.com/office/drawing/2014/main" id="{0EE2E2FF-BC99-C24D-9D75-96EC9C8E8BB9}"/>
              </a:ext>
            </a:extLst>
          </p:cNvPr>
          <p:cNvSpPr txBox="1"/>
          <p:nvPr/>
        </p:nvSpPr>
        <p:spPr>
          <a:xfrm>
            <a:off x="8519090" y="5060449"/>
            <a:ext cx="2636711" cy="218586"/>
          </a:xfrm>
          <a:prstGeom prst="rect">
            <a:avLst/>
          </a:prstGeom>
          <a:noFill/>
        </p:spPr>
        <p:txBody>
          <a:bodyPr wrap="square" lIns="0" tIns="0" rIns="0" bIns="0"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n-US" sz="1400" b="1" dirty="0">
                <a:solidFill>
                  <a:srgbClr val="3E484F"/>
                </a:solidFill>
                <a:latin typeface="Arial" panose="020B0604020202020204"/>
              </a:rPr>
              <a:t>Ceiling mounted</a:t>
            </a:r>
            <a:endParaRPr kumimoji="0" lang="en-US" sz="1400" b="1" i="0" u="none" strike="noStrike" kern="1200" cap="none" spc="0" normalizeH="0" baseline="0" noProof="0" dirty="0">
              <a:ln>
                <a:noFill/>
              </a:ln>
              <a:solidFill>
                <a:srgbClr val="3E484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970698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46C72EF9-6E35-EF49-835C-8DC860DD3F19}"/>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a:fillRect/>
          </a:stretch>
        </p:blipFill>
        <p:spPr/>
      </p:pic>
      <p:sp>
        <p:nvSpPr>
          <p:cNvPr id="2" name="Title 1">
            <a:extLst>
              <a:ext uri="{FF2B5EF4-FFF2-40B4-BE49-F238E27FC236}">
                <a16:creationId xmlns:a16="http://schemas.microsoft.com/office/drawing/2014/main" id="{F26D7410-2A71-42D0-B8CC-0FBADFBF4DB4}"/>
              </a:ext>
            </a:extLst>
          </p:cNvPr>
          <p:cNvSpPr>
            <a:spLocks noGrp="1"/>
          </p:cNvSpPr>
          <p:nvPr>
            <p:ph type="title"/>
          </p:nvPr>
        </p:nvSpPr>
        <p:spPr/>
        <p:txBody>
          <a:bodyPr/>
          <a:lstStyle/>
          <a:p>
            <a:r>
              <a:rPr lang="en-US" dirty="0"/>
              <a:t>Touch Screen Deployment and Management – at scale</a:t>
            </a:r>
          </a:p>
        </p:txBody>
      </p:sp>
      <p:sp>
        <p:nvSpPr>
          <p:cNvPr id="7" name="Content Placeholder 6">
            <a:extLst>
              <a:ext uri="{FF2B5EF4-FFF2-40B4-BE49-F238E27FC236}">
                <a16:creationId xmlns:a16="http://schemas.microsoft.com/office/drawing/2014/main" id="{D9EE666E-74B7-FD4C-BEE2-F8AABF7A4E66}"/>
              </a:ext>
            </a:extLst>
          </p:cNvPr>
          <p:cNvSpPr>
            <a:spLocks noGrp="1"/>
          </p:cNvSpPr>
          <p:nvPr>
            <p:ph idx="1"/>
          </p:nvPr>
        </p:nvSpPr>
        <p:spPr/>
        <p:txBody>
          <a:bodyPr>
            <a:normAutofit/>
          </a:bodyPr>
          <a:lstStyle/>
          <a:p>
            <a:r>
              <a:rPr lang="en-US" dirty="0"/>
              <a:t>Crestron </a:t>
            </a:r>
            <a:r>
              <a:rPr lang="en-US" dirty="0" err="1"/>
              <a:t>XiO</a:t>
            </a:r>
            <a:r>
              <a:rPr lang="en-US" dirty="0"/>
              <a:t> Cloud</a:t>
            </a:r>
            <a:r>
              <a:rPr lang="en-US" baseline="30000" dirty="0"/>
              <a:t>®</a:t>
            </a:r>
            <a:r>
              <a:rPr lang="en-US" dirty="0"/>
              <a:t> cloud-based management platform enables: </a:t>
            </a:r>
          </a:p>
          <a:p>
            <a:pPr lvl="1"/>
            <a:r>
              <a:rPr lang="en-US" dirty="0"/>
              <a:t>Remote access and control of any touch screen</a:t>
            </a:r>
          </a:p>
          <a:p>
            <a:pPr lvl="2"/>
            <a:r>
              <a:rPr lang="en-US" dirty="0"/>
              <a:t>White-glove support</a:t>
            </a:r>
          </a:p>
          <a:p>
            <a:pPr lvl="2"/>
            <a:r>
              <a:rPr lang="en-US" dirty="0"/>
              <a:t>Anywhere around the world</a:t>
            </a:r>
          </a:p>
          <a:p>
            <a:pPr lvl="1"/>
            <a:r>
              <a:rPr lang="en-US" dirty="0"/>
              <a:t>Mass deployment and management</a:t>
            </a:r>
          </a:p>
          <a:p>
            <a:pPr lvl="2"/>
            <a:r>
              <a:rPr lang="en-US" dirty="0"/>
              <a:t>Settings configuration</a:t>
            </a:r>
          </a:p>
          <a:p>
            <a:pPr lvl="2"/>
            <a:r>
              <a:rPr lang="en-US" dirty="0"/>
              <a:t>Device status</a:t>
            </a:r>
          </a:p>
          <a:p>
            <a:pPr lvl="2"/>
            <a:r>
              <a:rPr lang="en-US" dirty="0"/>
              <a:t>Firmware and software updates</a:t>
            </a:r>
          </a:p>
          <a:p>
            <a:pPr lvl="1"/>
            <a:r>
              <a:rPr lang="en-US" dirty="0"/>
              <a:t>Insight and analytics</a:t>
            </a:r>
          </a:p>
          <a:p>
            <a:pPr lvl="2"/>
            <a:r>
              <a:rPr lang="en-US" dirty="0"/>
              <a:t>Device and room usage</a:t>
            </a:r>
          </a:p>
          <a:p>
            <a:pPr lvl="2"/>
            <a:r>
              <a:rPr lang="en-US" dirty="0"/>
              <a:t>Support in technology planning and investment</a:t>
            </a:r>
          </a:p>
          <a:p>
            <a:endParaRPr lang="en-US" dirty="0"/>
          </a:p>
        </p:txBody>
      </p:sp>
      <p:sp>
        <p:nvSpPr>
          <p:cNvPr id="5" name="Content Placeholder 2">
            <a:extLst>
              <a:ext uri="{FF2B5EF4-FFF2-40B4-BE49-F238E27FC236}">
                <a16:creationId xmlns:a16="http://schemas.microsoft.com/office/drawing/2014/main" id="{477ECE46-474D-4C8B-9939-DAF692B80A2B}"/>
              </a:ext>
            </a:extLst>
          </p:cNvPr>
          <p:cNvSpPr txBox="1">
            <a:spLocks/>
          </p:cNvSpPr>
          <p:nvPr/>
        </p:nvSpPr>
        <p:spPr>
          <a:xfrm>
            <a:off x="342901" y="1485901"/>
            <a:ext cx="4959672" cy="3225799"/>
          </a:xfrm>
          <a:prstGeom prst="rect">
            <a:avLst/>
          </a:prstGeom>
        </p:spPr>
        <p:txBody>
          <a:bodyPr vert="horz" lIns="0" tIns="0" rIns="0" bIns="9144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2"/>
                </a:solidFill>
                <a:latin typeface="+mn-lt"/>
                <a:ea typeface="+mn-ea"/>
                <a:cs typeface="+mn-cs"/>
              </a:defRPr>
            </a:lvl1pPr>
            <a:lvl2pPr marL="0" indent="0" algn="l" defTabSz="914400" rtl="0" eaLnBrk="1" latinLnBrk="0" hangingPunct="1">
              <a:lnSpc>
                <a:spcPct val="90000"/>
              </a:lnSpc>
              <a:spcBef>
                <a:spcPts val="600"/>
              </a:spcBef>
              <a:spcAft>
                <a:spcPts val="600"/>
              </a:spcAft>
              <a:buFont typeface="Arial" panose="020B0604020202020204" pitchFamily="34" charset="0"/>
              <a:buNone/>
              <a:defRPr sz="1800" kern="1200">
                <a:solidFill>
                  <a:schemeClr val="tx1">
                    <a:lumMod val="60000"/>
                    <a:lumOff val="40000"/>
                  </a:schemeClr>
                </a:solidFill>
                <a:latin typeface="+mn-lt"/>
                <a:ea typeface="+mn-ea"/>
                <a:cs typeface="+mn-cs"/>
              </a:defRPr>
            </a:lvl2pPr>
            <a:lvl3pPr marL="365760" indent="-182880" algn="l" defTabSz="914400" rtl="0" eaLnBrk="1" latinLnBrk="0" hangingPunct="1">
              <a:lnSpc>
                <a:spcPct val="90000"/>
              </a:lnSpc>
              <a:spcBef>
                <a:spcPts val="600"/>
              </a:spcBef>
              <a:spcAft>
                <a:spcPts val="600"/>
              </a:spcAft>
              <a:buClr>
                <a:schemeClr val="bg2"/>
              </a:buClr>
              <a:buFont typeface="Wingdings" pitchFamily="2" charset="2"/>
              <a:buChar char="§"/>
              <a:defRPr sz="1600" kern="1200">
                <a:solidFill>
                  <a:schemeClr val="tx1"/>
                </a:solidFill>
                <a:latin typeface="+mn-lt"/>
                <a:ea typeface="+mn-ea"/>
                <a:cs typeface="+mn-cs"/>
              </a:defRPr>
            </a:lvl3pPr>
            <a:lvl4pPr marL="548640" indent="-182880" algn="l" defTabSz="914400" rtl="0" eaLnBrk="1" latinLnBrk="0" hangingPunct="1">
              <a:lnSpc>
                <a:spcPct val="90000"/>
              </a:lnSpc>
              <a:spcBef>
                <a:spcPts val="600"/>
              </a:spcBef>
              <a:spcAft>
                <a:spcPts val="600"/>
              </a:spcAft>
              <a:buClr>
                <a:schemeClr val="bg1">
                  <a:lumMod val="75000"/>
                </a:schemeClr>
              </a:buClr>
              <a:buFont typeface="Wingdings" pitchFamily="2" charset="2"/>
              <a:buChar char="§"/>
              <a:defRPr sz="1400" kern="1200">
                <a:solidFill>
                  <a:schemeClr val="tx1">
                    <a:lumMod val="60000"/>
                    <a:lumOff val="40000"/>
                  </a:schemeClr>
                </a:solidFill>
                <a:latin typeface="+mn-lt"/>
                <a:ea typeface="+mn-ea"/>
                <a:cs typeface="+mn-cs"/>
              </a:defRPr>
            </a:lvl4pPr>
            <a:lvl5pPr marL="731520" indent="-182880" algn="l" defTabSz="914400" rtl="0" eaLnBrk="1" latinLnBrk="0" hangingPunct="1">
              <a:lnSpc>
                <a:spcPct val="90000"/>
              </a:lnSpc>
              <a:spcBef>
                <a:spcPts val="600"/>
              </a:spcBef>
              <a:spcAft>
                <a:spcPts val="600"/>
              </a:spcAft>
              <a:buClr>
                <a:schemeClr val="bg1">
                  <a:lumMod val="90000"/>
                </a:schemeClr>
              </a:buClr>
              <a:buFont typeface="Wingdings" pitchFamily="2" charset="2"/>
              <a:buChar char="§"/>
              <a:defRPr sz="1200" kern="1200">
                <a:solidFill>
                  <a:schemeClr val="tx1">
                    <a:lumMod val="40000"/>
                    <a:lumOff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000" dirty="0"/>
          </a:p>
        </p:txBody>
      </p:sp>
      <p:pic>
        <p:nvPicPr>
          <p:cNvPr id="15" name="Picture 14">
            <a:extLst>
              <a:ext uri="{FF2B5EF4-FFF2-40B4-BE49-F238E27FC236}">
                <a16:creationId xmlns:a16="http://schemas.microsoft.com/office/drawing/2014/main" id="{EB7E1990-9CB2-1D4C-A77D-CED7DEB1062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22300" y="5519057"/>
            <a:ext cx="1830035" cy="410936"/>
          </a:xfrm>
          <a:prstGeom prst="rect">
            <a:avLst/>
          </a:prstGeom>
        </p:spPr>
      </p:pic>
    </p:spTree>
    <p:extLst>
      <p:ext uri="{BB962C8B-B14F-4D97-AF65-F5344CB8AC3E}">
        <p14:creationId xmlns:p14="http://schemas.microsoft.com/office/powerpoint/2010/main" val="22019854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Title 9"/>
          <p:cNvSpPr txBox="1">
            <a:spLocks noGrp="1"/>
          </p:cNvSpPr>
          <p:nvPr>
            <p:ph type="title"/>
          </p:nvPr>
        </p:nvSpPr>
        <p:spPr/>
        <p:txBody>
          <a:bodyPr/>
          <a:lstStyle/>
          <a:p>
            <a:r>
              <a:rPr lang="en-US" dirty="0"/>
              <a:t>Upgrading to 70-Series is easy</a:t>
            </a:r>
          </a:p>
        </p:txBody>
      </p:sp>
      <p:sp>
        <p:nvSpPr>
          <p:cNvPr id="189" name="Content Placeholder 10"/>
          <p:cNvSpPr txBox="1">
            <a:spLocks noGrp="1"/>
          </p:cNvSpPr>
          <p:nvPr>
            <p:ph idx="1"/>
          </p:nvPr>
        </p:nvSpPr>
        <p:spPr/>
        <p:txBody>
          <a:bodyPr>
            <a:normAutofit lnSpcReduction="10000"/>
          </a:bodyPr>
          <a:lstStyle/>
          <a:p>
            <a:pPr lvl="1"/>
            <a:r>
              <a:rPr lang="en-US" dirty="0"/>
              <a:t>As simple as switching from an older touch screen to the </a:t>
            </a:r>
            <a:br>
              <a:rPr lang="en-US" dirty="0"/>
            </a:br>
            <a:r>
              <a:rPr lang="en-US" dirty="0"/>
              <a:t>new 70-Series</a:t>
            </a:r>
          </a:p>
          <a:p>
            <a:pPr lvl="1"/>
            <a:r>
              <a:rPr lang="en-US" dirty="0"/>
              <a:t>1. Swap the hardware:</a:t>
            </a:r>
          </a:p>
          <a:p>
            <a:pPr lvl="2"/>
            <a:r>
              <a:rPr lang="en-US" dirty="0"/>
              <a:t>Pop out prior touch screen and mounting bracket and replace </a:t>
            </a:r>
            <a:br>
              <a:rPr lang="en-US" dirty="0"/>
            </a:br>
            <a:r>
              <a:rPr lang="en-US" dirty="0"/>
              <a:t>with 70-Series touch screen and mounting bracket</a:t>
            </a:r>
          </a:p>
          <a:p>
            <a:pPr lvl="2"/>
            <a:r>
              <a:rPr lang="en-US" dirty="0"/>
              <a:t>7” Faceplate (paintable) sold separately (TSW-770-FP-W-S, </a:t>
            </a:r>
            <a:br>
              <a:rPr lang="en-US" dirty="0"/>
            </a:br>
            <a:r>
              <a:rPr lang="en-US" dirty="0"/>
              <a:t>TSW-770-FP-B-S), to cover oversized remodel gang boxes</a:t>
            </a:r>
            <a:br>
              <a:rPr lang="en-US" dirty="0"/>
            </a:br>
            <a:endParaRPr lang="en-US" dirty="0"/>
          </a:p>
          <a:p>
            <a:pPr lvl="1"/>
            <a:r>
              <a:rPr lang="en-US" dirty="0"/>
              <a:t>2. Re-use Smart Graphics user projects from 50-, 52-, </a:t>
            </a:r>
            <a:br>
              <a:rPr lang="en-US" dirty="0"/>
            </a:br>
            <a:r>
              <a:rPr lang="en-US" dirty="0"/>
              <a:t>    and 60-Series</a:t>
            </a:r>
          </a:p>
          <a:p>
            <a:pPr lvl="2"/>
            <a:r>
              <a:rPr lang="en-US" b="1" dirty="0"/>
              <a:t>Option 1:</a:t>
            </a:r>
          </a:p>
          <a:p>
            <a:pPr lvl="3"/>
            <a:r>
              <a:rPr lang="en-US" dirty="0"/>
              <a:t>No recompiling necessary, use the compiled .VTZ project</a:t>
            </a:r>
          </a:p>
          <a:p>
            <a:pPr lvl="3"/>
            <a:r>
              <a:rPr lang="en-US" dirty="0"/>
              <a:t>Convert Smart Graphics VTZ project using new “Smart Graphics VTZ Upgrade”  function in Toolbox, then deploy to 70-Series</a:t>
            </a:r>
          </a:p>
          <a:p>
            <a:pPr lvl="2"/>
            <a:r>
              <a:rPr lang="en-US" b="1" dirty="0"/>
              <a:t>Option 2:</a:t>
            </a:r>
          </a:p>
          <a:p>
            <a:pPr lvl="3"/>
            <a:r>
              <a:rPr lang="en-US" dirty="0"/>
              <a:t>Standard procedure - update the source project, re-compile and deploy</a:t>
            </a:r>
          </a:p>
        </p:txBody>
      </p:sp>
      <p:sp>
        <p:nvSpPr>
          <p:cNvPr id="187" name="TextBox 18"/>
          <p:cNvSpPr txBox="1">
            <a:spLocks noGrp="1"/>
          </p:cNvSpPr>
          <p:nvPr>
            <p:ph type="sldNum" sz="quarter" idx="2"/>
          </p:nvPr>
        </p:nvSpPr>
        <p:spPr>
          <a:xfrm>
            <a:off x="0" y="6342063"/>
            <a:ext cx="182563" cy="1730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b">
            <a:spAutoFit/>
          </a:bodyPr>
          <a:lstStyle>
            <a:defPPr>
              <a:defRPr lang="en-US"/>
            </a:defPPr>
            <a:lvl1pPr marL="0" algn="l" defTabSz="914400" rtl="0" eaLnBrk="1" latinLnBrk="0" hangingPunct="1">
              <a:defRPr sz="1200" kern="1200">
                <a:solidFill>
                  <a:srgbClr val="0049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0">
              <a:lnSpc>
                <a:spcPct val="100000"/>
              </a:lnSpc>
              <a:spcBef>
                <a:spcPts val="0"/>
              </a:spcBef>
              <a:spcAft>
                <a:spcPts val="0"/>
              </a:spcAft>
              <a:buClrTx/>
              <a:buSzTx/>
              <a:buFontTx/>
              <a:buNone/>
              <a:tabLst/>
              <a:defRPr/>
            </a:pPr>
            <a:fld id="{86CB4B4D-7CA3-9044-876B-883B54F8677D}" type="slidenum">
              <a:rPr lang="en-US" smtClean="0"/>
              <a:pPr marL="0" marR="0" lvl="0" indent="0" algn="l" defTabSz="914400" rtl="0" eaLnBrk="1" fontAlgn="auto" latinLnBrk="0" hangingPunct="0">
                <a:lnSpc>
                  <a:spcPct val="100000"/>
                </a:lnSpc>
                <a:spcBef>
                  <a:spcPts val="0"/>
                </a:spcBef>
                <a:spcAft>
                  <a:spcPts val="0"/>
                </a:spcAft>
                <a:buClrTx/>
                <a:buSzTx/>
                <a:buFontTx/>
                <a:buNone/>
                <a:tabLst/>
                <a:defRPr/>
              </a:pPr>
              <a:t>18</a:t>
            </a:fld>
            <a:endParaRPr kumimoji="0" sz="1200" b="0" i="0" u="none" strike="noStrike" kern="0" cap="none" spc="0" normalizeH="0" baseline="0" noProof="0">
              <a:ln>
                <a:noFill/>
              </a:ln>
              <a:solidFill>
                <a:srgbClr val="004980"/>
              </a:solidFill>
              <a:effectLst/>
              <a:uLnTx/>
              <a:uFillTx/>
              <a:latin typeface="Arial"/>
              <a:cs typeface="Arial"/>
              <a:sym typeface="Arial"/>
            </a:endParaRPr>
          </a:p>
        </p:txBody>
      </p:sp>
      <p:pic>
        <p:nvPicPr>
          <p:cNvPr id="23" name="Picture 22">
            <a:extLst>
              <a:ext uri="{FF2B5EF4-FFF2-40B4-BE49-F238E27FC236}">
                <a16:creationId xmlns:a16="http://schemas.microsoft.com/office/drawing/2014/main" id="{00D276E6-C59D-451A-9BE7-510B2B64E5E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582412" y="2122688"/>
            <a:ext cx="1404444" cy="831430"/>
          </a:xfrm>
          <a:prstGeom prst="rect">
            <a:avLst/>
          </a:prstGeom>
        </p:spPr>
      </p:pic>
      <p:sp>
        <p:nvSpPr>
          <p:cNvPr id="33" name="TextBox 32">
            <a:extLst>
              <a:ext uri="{FF2B5EF4-FFF2-40B4-BE49-F238E27FC236}">
                <a16:creationId xmlns:a16="http://schemas.microsoft.com/office/drawing/2014/main" id="{D8D19321-879B-4F2F-80BC-A35F38E93F72}"/>
              </a:ext>
            </a:extLst>
          </p:cNvPr>
          <p:cNvSpPr txBox="1"/>
          <p:nvPr/>
        </p:nvSpPr>
        <p:spPr>
          <a:xfrm>
            <a:off x="9986856" y="2096288"/>
            <a:ext cx="1747943" cy="659138"/>
          </a:xfrm>
          <a:prstGeom prst="rect">
            <a:avLst/>
          </a:prstGeom>
          <a:noFill/>
        </p:spPr>
        <p:txBody>
          <a:bodyPr wrap="square" rtlCol="0">
            <a:spAutoFit/>
          </a:bodyPr>
          <a:lstStyle/>
          <a:p>
            <a:pPr algn="ctr"/>
            <a:r>
              <a:rPr lang="en-US" sz="1100" b="1"/>
              <a:t>Convert and Load Smart Graphics</a:t>
            </a:r>
          </a:p>
          <a:p>
            <a:pPr algn="ctr"/>
            <a:r>
              <a:rPr lang="en-US" sz="1100" b="1"/>
              <a:t>.</a:t>
            </a:r>
            <a:r>
              <a:rPr lang="en-US" sz="1100" b="1" err="1"/>
              <a:t>vtz</a:t>
            </a:r>
            <a:r>
              <a:rPr lang="en-US" sz="1100" b="1"/>
              <a:t> using Toolbox</a:t>
            </a:r>
          </a:p>
        </p:txBody>
      </p:sp>
      <p:cxnSp>
        <p:nvCxnSpPr>
          <p:cNvPr id="4" name="Connector: Elbow 3">
            <a:extLst>
              <a:ext uri="{FF2B5EF4-FFF2-40B4-BE49-F238E27FC236}">
                <a16:creationId xmlns:a16="http://schemas.microsoft.com/office/drawing/2014/main" id="{9BE1C5A5-3F6E-4404-BD21-C7B829CFF2DB}"/>
              </a:ext>
            </a:extLst>
          </p:cNvPr>
          <p:cNvCxnSpPr>
            <a:cxnSpLocks/>
            <a:stCxn id="69" idx="2"/>
            <a:endCxn id="23" idx="0"/>
          </p:cNvCxnSpPr>
          <p:nvPr/>
        </p:nvCxnSpPr>
        <p:spPr>
          <a:xfrm rot="16200000" flipH="1">
            <a:off x="8504359" y="1342413"/>
            <a:ext cx="505065" cy="1055485"/>
          </a:xfrm>
          <a:prstGeom prst="bentConnector3">
            <a:avLst>
              <a:gd name="adj1" fmla="val 50000"/>
            </a:avLst>
          </a:prstGeom>
          <a:noFill/>
          <a:ln w="28575" cap="flat">
            <a:solidFill>
              <a:srgbClr val="003E6B"/>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47" name="Connector: Elbow 46">
            <a:extLst>
              <a:ext uri="{FF2B5EF4-FFF2-40B4-BE49-F238E27FC236}">
                <a16:creationId xmlns:a16="http://schemas.microsoft.com/office/drawing/2014/main" id="{5D97CBA6-7DA6-4976-9B83-A6A3BD222D2F}"/>
              </a:ext>
            </a:extLst>
          </p:cNvPr>
          <p:cNvCxnSpPr>
            <a:cxnSpLocks/>
            <a:stCxn id="71" idx="2"/>
            <a:endCxn id="23" idx="0"/>
          </p:cNvCxnSpPr>
          <p:nvPr/>
        </p:nvCxnSpPr>
        <p:spPr>
          <a:xfrm rot="5400000">
            <a:off x="9559016" y="1343241"/>
            <a:ext cx="505065" cy="1053828"/>
          </a:xfrm>
          <a:prstGeom prst="bentConnector3">
            <a:avLst>
              <a:gd name="adj1" fmla="val 50000"/>
            </a:avLst>
          </a:prstGeom>
          <a:noFill/>
          <a:ln w="28575" cap="flat">
            <a:solidFill>
              <a:srgbClr val="003E6B"/>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3" name="Straight Arrow Connector 12">
            <a:extLst>
              <a:ext uri="{FF2B5EF4-FFF2-40B4-BE49-F238E27FC236}">
                <a16:creationId xmlns:a16="http://schemas.microsoft.com/office/drawing/2014/main" id="{926093A5-5197-46B7-8AA4-CF7151AD0418}"/>
              </a:ext>
            </a:extLst>
          </p:cNvPr>
          <p:cNvCxnSpPr>
            <a:cxnSpLocks/>
            <a:stCxn id="70" idx="2"/>
            <a:endCxn id="23" idx="0"/>
          </p:cNvCxnSpPr>
          <p:nvPr/>
        </p:nvCxnSpPr>
        <p:spPr>
          <a:xfrm flipH="1">
            <a:off x="9284634" y="1617624"/>
            <a:ext cx="1" cy="505065"/>
          </a:xfrm>
          <a:prstGeom prst="straightConnector1">
            <a:avLst/>
          </a:prstGeom>
          <a:noFill/>
          <a:ln w="28575" cap="flat">
            <a:solidFill>
              <a:srgbClr val="003E6B"/>
            </a:solidFill>
            <a:prstDash val="solid"/>
            <a:miter lim="800000"/>
            <a:tailEnd type="triangle"/>
          </a:ln>
          <a:effectLst/>
          <a:sp3d/>
        </p:spPr>
        <p:style>
          <a:lnRef idx="0">
            <a:scrgbClr r="0" g="0" b="0"/>
          </a:lnRef>
          <a:fillRef idx="0">
            <a:scrgbClr r="0" g="0" b="0"/>
          </a:fillRef>
          <a:effectRef idx="0">
            <a:scrgbClr r="0" g="0" b="0"/>
          </a:effectRef>
          <a:fontRef idx="none"/>
        </p:style>
      </p:cxnSp>
      <p:pic>
        <p:nvPicPr>
          <p:cNvPr id="52" name="Picture 51">
            <a:extLst>
              <a:ext uri="{FF2B5EF4-FFF2-40B4-BE49-F238E27FC236}">
                <a16:creationId xmlns:a16="http://schemas.microsoft.com/office/drawing/2014/main" id="{989FEE0E-E507-47C5-8FE0-5B9CC905C8E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029593" y="2682061"/>
            <a:ext cx="622347" cy="695360"/>
          </a:xfrm>
          <a:prstGeom prst="rect">
            <a:avLst/>
          </a:prstGeom>
        </p:spPr>
      </p:pic>
      <p:cxnSp>
        <p:nvCxnSpPr>
          <p:cNvPr id="58" name="Straight Arrow Connector 57">
            <a:extLst>
              <a:ext uri="{FF2B5EF4-FFF2-40B4-BE49-F238E27FC236}">
                <a16:creationId xmlns:a16="http://schemas.microsoft.com/office/drawing/2014/main" id="{E73DBE33-561E-4266-9013-043120D4321D}"/>
              </a:ext>
            </a:extLst>
          </p:cNvPr>
          <p:cNvCxnSpPr>
            <a:cxnSpLocks/>
            <a:stCxn id="52" idx="2"/>
            <a:endCxn id="61" idx="0"/>
          </p:cNvCxnSpPr>
          <p:nvPr/>
        </p:nvCxnSpPr>
        <p:spPr>
          <a:xfrm>
            <a:off x="9340767" y="3377421"/>
            <a:ext cx="0" cy="333773"/>
          </a:xfrm>
          <a:prstGeom prst="straightConnector1">
            <a:avLst/>
          </a:prstGeom>
          <a:noFill/>
          <a:ln w="28575" cap="flat">
            <a:solidFill>
              <a:srgbClr val="003E6B"/>
            </a:solidFill>
            <a:prstDash val="solid"/>
            <a:miter lim="800000"/>
            <a:tailEnd type="triangle"/>
          </a:ln>
          <a:effectLst/>
          <a:sp3d/>
        </p:spPr>
        <p:style>
          <a:lnRef idx="0">
            <a:scrgbClr r="0" g="0" b="0"/>
          </a:lnRef>
          <a:fillRef idx="0">
            <a:scrgbClr r="0" g="0" b="0"/>
          </a:fillRef>
          <a:effectRef idx="0">
            <a:scrgbClr r="0" g="0" b="0"/>
          </a:effectRef>
          <a:fontRef idx="none"/>
        </p:style>
      </p:cxnSp>
      <p:pic>
        <p:nvPicPr>
          <p:cNvPr id="61" name="Picture 60">
            <a:extLst>
              <a:ext uri="{FF2B5EF4-FFF2-40B4-BE49-F238E27FC236}">
                <a16:creationId xmlns:a16="http://schemas.microsoft.com/office/drawing/2014/main" id="{F014915F-EE2B-4E57-B606-C9776AECC3C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668337" y="3711194"/>
            <a:ext cx="3344860" cy="2122966"/>
          </a:xfrm>
          <a:prstGeom prst="rect">
            <a:avLst/>
          </a:prstGeom>
        </p:spPr>
      </p:pic>
      <p:sp>
        <p:nvSpPr>
          <p:cNvPr id="69" name="TextBox 68">
            <a:extLst>
              <a:ext uri="{FF2B5EF4-FFF2-40B4-BE49-F238E27FC236}">
                <a16:creationId xmlns:a16="http://schemas.microsoft.com/office/drawing/2014/main" id="{8CAB05E1-DE7E-4208-9067-03D2B6E9683D}"/>
              </a:ext>
            </a:extLst>
          </p:cNvPr>
          <p:cNvSpPr txBox="1"/>
          <p:nvPr/>
        </p:nvSpPr>
        <p:spPr>
          <a:xfrm>
            <a:off x="7674641" y="1279070"/>
            <a:ext cx="1109016" cy="338554"/>
          </a:xfrm>
          <a:prstGeom prst="rect">
            <a:avLst/>
          </a:prstGeom>
          <a:noFill/>
        </p:spPr>
        <p:txBody>
          <a:bodyPr wrap="square" rtlCol="0">
            <a:spAutoFit/>
          </a:bodyPr>
          <a:lstStyle/>
          <a:p>
            <a:pPr algn="ctr"/>
            <a:r>
              <a:rPr lang="en-US" sz="1600" b="1"/>
              <a:t>50-Series</a:t>
            </a:r>
          </a:p>
        </p:txBody>
      </p:sp>
      <p:sp>
        <p:nvSpPr>
          <p:cNvPr id="70" name="TextBox 69">
            <a:extLst>
              <a:ext uri="{FF2B5EF4-FFF2-40B4-BE49-F238E27FC236}">
                <a16:creationId xmlns:a16="http://schemas.microsoft.com/office/drawing/2014/main" id="{DD155C39-81E0-47E4-B932-F6D8BD8DAE23}"/>
              </a:ext>
            </a:extLst>
          </p:cNvPr>
          <p:cNvSpPr txBox="1"/>
          <p:nvPr/>
        </p:nvSpPr>
        <p:spPr>
          <a:xfrm>
            <a:off x="8730127" y="1279070"/>
            <a:ext cx="1109016" cy="338554"/>
          </a:xfrm>
          <a:prstGeom prst="rect">
            <a:avLst/>
          </a:prstGeom>
          <a:noFill/>
        </p:spPr>
        <p:txBody>
          <a:bodyPr wrap="square" rtlCol="0">
            <a:spAutoFit/>
          </a:bodyPr>
          <a:lstStyle/>
          <a:p>
            <a:pPr algn="ctr"/>
            <a:r>
              <a:rPr lang="en-US" sz="1600" b="1"/>
              <a:t>52-Series</a:t>
            </a:r>
          </a:p>
        </p:txBody>
      </p:sp>
      <p:sp>
        <p:nvSpPr>
          <p:cNvPr id="71" name="TextBox 70">
            <a:extLst>
              <a:ext uri="{FF2B5EF4-FFF2-40B4-BE49-F238E27FC236}">
                <a16:creationId xmlns:a16="http://schemas.microsoft.com/office/drawing/2014/main" id="{F50D2E1D-A3B1-48B0-8944-E675FA1C8E20}"/>
              </a:ext>
            </a:extLst>
          </p:cNvPr>
          <p:cNvSpPr txBox="1"/>
          <p:nvPr/>
        </p:nvSpPr>
        <p:spPr>
          <a:xfrm>
            <a:off x="9783954" y="1279070"/>
            <a:ext cx="1109016" cy="338554"/>
          </a:xfrm>
          <a:prstGeom prst="rect">
            <a:avLst/>
          </a:prstGeom>
          <a:noFill/>
        </p:spPr>
        <p:txBody>
          <a:bodyPr wrap="square" rtlCol="0">
            <a:spAutoFit/>
          </a:bodyPr>
          <a:lstStyle/>
          <a:p>
            <a:pPr algn="ctr"/>
            <a:r>
              <a:rPr lang="en-US" sz="1600" b="1"/>
              <a:t>60-Series</a:t>
            </a:r>
          </a:p>
        </p:txBody>
      </p:sp>
    </p:spTree>
    <p:extLst>
      <p:ext uri="{BB962C8B-B14F-4D97-AF65-F5344CB8AC3E}">
        <p14:creationId xmlns:p14="http://schemas.microsoft.com/office/powerpoint/2010/main" val="1654319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3DD96-EF1A-8247-BF52-C5A473FA506F}"/>
              </a:ext>
            </a:extLst>
          </p:cNvPr>
          <p:cNvSpPr>
            <a:spLocks noGrp="1"/>
          </p:cNvSpPr>
          <p:nvPr>
            <p:ph type="title"/>
          </p:nvPr>
        </p:nvSpPr>
        <p:spPr/>
        <p:txBody>
          <a:bodyPr>
            <a:normAutofit/>
          </a:bodyPr>
          <a:lstStyle/>
          <a:p>
            <a:r>
              <a:rPr lang="en-US" sz="3200" b="1" dirty="0"/>
              <a:t>The Gateway to Experiences</a:t>
            </a:r>
            <a:endParaRPr lang="en-US" sz="2400" b="1" baseline="30000" dirty="0"/>
          </a:p>
        </p:txBody>
      </p:sp>
      <p:sp>
        <p:nvSpPr>
          <p:cNvPr id="3" name="Text Placeholder 2">
            <a:extLst>
              <a:ext uri="{FF2B5EF4-FFF2-40B4-BE49-F238E27FC236}">
                <a16:creationId xmlns:a16="http://schemas.microsoft.com/office/drawing/2014/main" id="{A9CE97BC-1B44-194F-BEDA-B8CD2428348C}"/>
              </a:ext>
            </a:extLst>
          </p:cNvPr>
          <p:cNvSpPr>
            <a:spLocks noGrp="1"/>
          </p:cNvSpPr>
          <p:nvPr>
            <p:ph type="body" sz="quarter" idx="10"/>
          </p:nvPr>
        </p:nvSpPr>
        <p:spPr/>
        <p:txBody>
          <a:bodyPr/>
          <a:lstStyle/>
          <a:p>
            <a:r>
              <a:rPr lang="en-US" dirty="0"/>
              <a:t>Expand capabilities with integrated systems</a:t>
            </a:r>
          </a:p>
        </p:txBody>
      </p:sp>
    </p:spTree>
    <p:extLst>
      <p:ext uri="{BB962C8B-B14F-4D97-AF65-F5344CB8AC3E}">
        <p14:creationId xmlns:p14="http://schemas.microsoft.com/office/powerpoint/2010/main" val="218392118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8C2B4E-7A14-EA4D-ADB7-AD50B8BC17E2}"/>
              </a:ext>
            </a:extLst>
          </p:cNvPr>
          <p:cNvSpPr>
            <a:spLocks noGrp="1"/>
          </p:cNvSpPr>
          <p:nvPr>
            <p:ph type="title"/>
          </p:nvPr>
        </p:nvSpPr>
        <p:spPr/>
        <p:txBody>
          <a:bodyPr/>
          <a:lstStyle/>
          <a:p>
            <a:r>
              <a:rPr lang="en-US" b="1" dirty="0"/>
              <a:t>Crestron 70 Series Touch Screens</a:t>
            </a:r>
            <a:br>
              <a:rPr lang="en-US" b="1" dirty="0"/>
            </a:br>
            <a:r>
              <a:rPr lang="en-US" dirty="0"/>
              <a:t>Expand your reach</a:t>
            </a:r>
            <a:endParaRPr lang="en-US" b="1" dirty="0"/>
          </a:p>
        </p:txBody>
      </p:sp>
      <p:sp>
        <p:nvSpPr>
          <p:cNvPr id="6" name="TextBox 5">
            <a:extLst>
              <a:ext uri="{FF2B5EF4-FFF2-40B4-BE49-F238E27FC236}">
                <a16:creationId xmlns:a16="http://schemas.microsoft.com/office/drawing/2014/main" id="{6A75CD05-3A34-7149-A0B4-387E74C135FC}"/>
              </a:ext>
            </a:extLst>
          </p:cNvPr>
          <p:cNvSpPr txBox="1"/>
          <p:nvPr/>
        </p:nvSpPr>
        <p:spPr>
          <a:xfrm>
            <a:off x="4618672" y="5497285"/>
            <a:ext cx="2954655" cy="369332"/>
          </a:xfrm>
          <a:prstGeom prst="rect">
            <a:avLst/>
          </a:prstGeom>
          <a:noFill/>
        </p:spPr>
        <p:txBody>
          <a:bodyPr wrap="none" rtlCol="0">
            <a:spAutoFit/>
          </a:bodyPr>
          <a:lstStyle/>
          <a:p>
            <a:r>
              <a:rPr lang="en-US" dirty="0" err="1">
                <a:solidFill>
                  <a:srgbClr val="FFFFFF"/>
                </a:solidFill>
              </a:rPr>
              <a:t>crestron.com</a:t>
            </a:r>
            <a:r>
              <a:rPr lang="en-US" dirty="0">
                <a:solidFill>
                  <a:srgbClr val="FFFFFF"/>
                </a:solidFill>
              </a:rPr>
              <a:t>/touchscreens</a:t>
            </a:r>
          </a:p>
        </p:txBody>
      </p:sp>
    </p:spTree>
    <p:extLst>
      <p:ext uri="{BB962C8B-B14F-4D97-AF65-F5344CB8AC3E}">
        <p14:creationId xmlns:p14="http://schemas.microsoft.com/office/powerpoint/2010/main" val="16652704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E3CDE32B-E940-4E4E-BADD-2C748223E6E2}"/>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a:stretch/>
        </p:blipFill>
        <p:spPr>
          <a:xfrm>
            <a:off x="5410200" y="304800"/>
            <a:ext cx="6438900" cy="5867400"/>
          </a:xfrm>
        </p:spPr>
      </p:pic>
      <p:sp>
        <p:nvSpPr>
          <p:cNvPr id="2" name="Title 1">
            <a:extLst>
              <a:ext uri="{FF2B5EF4-FFF2-40B4-BE49-F238E27FC236}">
                <a16:creationId xmlns:a16="http://schemas.microsoft.com/office/drawing/2014/main" id="{31CAF60A-4C16-487A-832B-876BF54BB03E}"/>
              </a:ext>
            </a:extLst>
          </p:cNvPr>
          <p:cNvSpPr>
            <a:spLocks noGrp="1"/>
          </p:cNvSpPr>
          <p:nvPr>
            <p:ph type="title"/>
          </p:nvPr>
        </p:nvSpPr>
        <p:spPr/>
        <p:txBody>
          <a:bodyPr/>
          <a:lstStyle/>
          <a:p>
            <a:r>
              <a:rPr lang="en-US" dirty="0"/>
              <a:t>Crestron Room </a:t>
            </a:r>
            <a:br>
              <a:rPr lang="en-US" dirty="0"/>
            </a:br>
            <a:r>
              <a:rPr lang="en-US" dirty="0"/>
              <a:t>Scheduling Solutions</a:t>
            </a:r>
          </a:p>
        </p:txBody>
      </p:sp>
      <p:sp>
        <p:nvSpPr>
          <p:cNvPr id="3" name="Content Placeholder 2">
            <a:extLst>
              <a:ext uri="{FF2B5EF4-FFF2-40B4-BE49-F238E27FC236}">
                <a16:creationId xmlns:a16="http://schemas.microsoft.com/office/drawing/2014/main" id="{433C1B65-A592-41BC-9A4F-6E54B4991A38}"/>
              </a:ext>
            </a:extLst>
          </p:cNvPr>
          <p:cNvSpPr>
            <a:spLocks noGrp="1"/>
          </p:cNvSpPr>
          <p:nvPr>
            <p:ph idx="1"/>
          </p:nvPr>
        </p:nvSpPr>
        <p:spPr/>
        <p:txBody>
          <a:bodyPr/>
          <a:lstStyle/>
          <a:p>
            <a:r>
              <a:rPr lang="en-US" dirty="0"/>
              <a:t>A complete platform. A total solution.</a:t>
            </a:r>
            <a:br>
              <a:rPr lang="en-US" dirty="0"/>
            </a:br>
            <a:endParaRPr lang="en-US" dirty="0"/>
          </a:p>
          <a:p>
            <a:pPr lvl="1"/>
            <a:r>
              <a:rPr lang="en-US" dirty="0"/>
              <a:t>Find and book a space</a:t>
            </a:r>
          </a:p>
          <a:p>
            <a:pPr lvl="2"/>
            <a:r>
              <a:rPr lang="en-US" dirty="0"/>
              <a:t>On an app, from a desk, or on the spot</a:t>
            </a:r>
          </a:p>
          <a:p>
            <a:pPr lvl="1"/>
            <a:r>
              <a:rPr lang="en-US" dirty="0"/>
              <a:t>Choose your application</a:t>
            </a:r>
          </a:p>
          <a:p>
            <a:pPr lvl="2"/>
            <a:r>
              <a:rPr lang="en-US" dirty="0"/>
              <a:t>15+ scheduling partners</a:t>
            </a:r>
          </a:p>
          <a:p>
            <a:pPr lvl="2"/>
            <a:r>
              <a:rPr lang="en-US" dirty="0"/>
              <a:t>Direct connect and native experiences</a:t>
            </a:r>
          </a:p>
          <a:p>
            <a:pPr lvl="1"/>
            <a:r>
              <a:rPr lang="en-US" dirty="0"/>
              <a:t>Deploy, monitor and maintain remotely </a:t>
            </a:r>
          </a:p>
          <a:p>
            <a:pPr lvl="1"/>
            <a:r>
              <a:rPr lang="en-US" dirty="0"/>
              <a:t>Gather intelligence, manage resources, </a:t>
            </a:r>
            <a:br>
              <a:rPr lang="en-US" dirty="0"/>
            </a:br>
            <a:r>
              <a:rPr lang="en-US" dirty="0"/>
              <a:t>and reallocate spaces</a:t>
            </a:r>
          </a:p>
        </p:txBody>
      </p:sp>
      <p:sp>
        <p:nvSpPr>
          <p:cNvPr id="13" name="TextBox 12">
            <a:extLst>
              <a:ext uri="{FF2B5EF4-FFF2-40B4-BE49-F238E27FC236}">
                <a16:creationId xmlns:a16="http://schemas.microsoft.com/office/drawing/2014/main" id="{875E8028-CC2E-534F-82F6-848372F87397}"/>
              </a:ext>
            </a:extLst>
          </p:cNvPr>
          <p:cNvSpPr txBox="1"/>
          <p:nvPr/>
        </p:nvSpPr>
        <p:spPr>
          <a:xfrm>
            <a:off x="342899" y="5529942"/>
            <a:ext cx="3337773" cy="307777"/>
          </a:xfrm>
          <a:prstGeom prst="rect">
            <a:avLst/>
          </a:prstGeom>
          <a:noFill/>
        </p:spPr>
        <p:txBody>
          <a:bodyPr wrap="none" rtlCol="0">
            <a:spAutoFit/>
          </a:bodyPr>
          <a:lstStyle/>
          <a:p>
            <a:r>
              <a:rPr lang="en-US" sz="1400" b="1" dirty="0">
                <a:solidFill>
                  <a:schemeClr val="tx1">
                    <a:lumMod val="40000"/>
                    <a:lumOff val="60000"/>
                  </a:schemeClr>
                </a:solidFill>
              </a:rPr>
              <a:t>Learn more </a:t>
            </a:r>
            <a:r>
              <a:rPr lang="en-US" sz="1400" b="1" dirty="0" err="1">
                <a:solidFill>
                  <a:schemeClr val="bg2"/>
                </a:solidFill>
              </a:rPr>
              <a:t>crestron.com</a:t>
            </a:r>
            <a:r>
              <a:rPr lang="en-US" sz="1400" b="1" dirty="0">
                <a:solidFill>
                  <a:schemeClr val="bg2"/>
                </a:solidFill>
              </a:rPr>
              <a:t>/scheduling</a:t>
            </a:r>
          </a:p>
        </p:txBody>
      </p:sp>
    </p:spTree>
    <p:extLst>
      <p:ext uri="{BB962C8B-B14F-4D97-AF65-F5344CB8AC3E}">
        <p14:creationId xmlns:p14="http://schemas.microsoft.com/office/powerpoint/2010/main" val="176907522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C921518B-2068-C84B-B853-8FC1E7857A41}"/>
              </a:ext>
            </a:extLst>
          </p:cNvPr>
          <p:cNvPicPr>
            <a:picLocks noGrp="1" noChangeAspect="1"/>
          </p:cNvPicPr>
          <p:nvPr>
            <p:ph type="pic" sz="quarter" idx="10"/>
          </p:nvPr>
        </p:nvPicPr>
        <p:blipFill rotWithShape="1">
          <a:blip r:embed="rId2" cstate="hqprint">
            <a:extLst>
              <a:ext uri="{28A0092B-C50C-407E-A947-70E740481C1C}">
                <a14:useLocalDpi xmlns:a14="http://schemas.microsoft.com/office/drawing/2010/main"/>
              </a:ext>
            </a:extLst>
          </a:blip>
          <a:srcRect l="-142" t="-27535" b="-9249"/>
          <a:stretch/>
        </p:blipFill>
        <p:spPr>
          <a:xfrm>
            <a:off x="5410200" y="304800"/>
            <a:ext cx="6438900" cy="5867400"/>
          </a:xfrm>
        </p:spPr>
      </p:pic>
      <p:sp>
        <p:nvSpPr>
          <p:cNvPr id="2" name="Title 1">
            <a:extLst>
              <a:ext uri="{FF2B5EF4-FFF2-40B4-BE49-F238E27FC236}">
                <a16:creationId xmlns:a16="http://schemas.microsoft.com/office/drawing/2014/main" id="{31CAF60A-4C16-487A-832B-876BF54BB03E}"/>
              </a:ext>
            </a:extLst>
          </p:cNvPr>
          <p:cNvSpPr>
            <a:spLocks noGrp="1"/>
          </p:cNvSpPr>
          <p:nvPr>
            <p:ph type="title"/>
          </p:nvPr>
        </p:nvSpPr>
        <p:spPr/>
        <p:txBody>
          <a:bodyPr/>
          <a:lstStyle/>
          <a:p>
            <a:r>
              <a:rPr lang="en-US"/>
              <a:t>Crestron Flex UC Solutions</a:t>
            </a:r>
            <a:endParaRPr lang="en-US" dirty="0"/>
          </a:p>
        </p:txBody>
      </p:sp>
      <p:sp>
        <p:nvSpPr>
          <p:cNvPr id="3" name="Content Placeholder 2">
            <a:extLst>
              <a:ext uri="{FF2B5EF4-FFF2-40B4-BE49-F238E27FC236}">
                <a16:creationId xmlns:a16="http://schemas.microsoft.com/office/drawing/2014/main" id="{433C1B65-A592-41BC-9A4F-6E54B4991A38}"/>
              </a:ext>
            </a:extLst>
          </p:cNvPr>
          <p:cNvSpPr>
            <a:spLocks noGrp="1"/>
          </p:cNvSpPr>
          <p:nvPr>
            <p:ph idx="1"/>
          </p:nvPr>
        </p:nvSpPr>
        <p:spPr/>
        <p:txBody>
          <a:bodyPr/>
          <a:lstStyle/>
          <a:p>
            <a:pPr lvl="2"/>
            <a:r>
              <a:rPr lang="en-US" dirty="0"/>
              <a:t>Have more options, opportunities and </a:t>
            </a:r>
            <a:br>
              <a:rPr lang="en-US" dirty="0"/>
            </a:br>
            <a:r>
              <a:rPr lang="en-US" dirty="0"/>
              <a:t>possibilities to communicate, collaborate </a:t>
            </a:r>
            <a:br>
              <a:rPr lang="en-US" dirty="0"/>
            </a:br>
            <a:r>
              <a:rPr lang="en-US" dirty="0"/>
              <a:t>and control from anywhere</a:t>
            </a:r>
          </a:p>
          <a:p>
            <a:pPr lvl="2"/>
            <a:r>
              <a:rPr lang="en-US" dirty="0"/>
              <a:t>One consistent experience </a:t>
            </a:r>
          </a:p>
          <a:p>
            <a:pPr lvl="3"/>
            <a:r>
              <a:rPr lang="en-US" dirty="0"/>
              <a:t>Deliver flawless video, crystal clear audio, </a:t>
            </a:r>
            <a:br>
              <a:rPr lang="en-US" dirty="0"/>
            </a:br>
            <a:r>
              <a:rPr lang="en-US" dirty="0"/>
              <a:t>and instant sharing</a:t>
            </a:r>
          </a:p>
          <a:p>
            <a:pPr lvl="2"/>
            <a:r>
              <a:rPr lang="en-US" dirty="0"/>
              <a:t>One-touch simplicity</a:t>
            </a:r>
          </a:p>
          <a:p>
            <a:pPr lvl="3"/>
            <a:r>
              <a:rPr lang="en-US" dirty="0"/>
              <a:t>Any room, anywhere, every presentation is </a:t>
            </a:r>
            <a:br>
              <a:rPr lang="en-US" dirty="0"/>
            </a:br>
            <a:r>
              <a:rPr lang="en-US" dirty="0"/>
              <a:t>just one click away</a:t>
            </a:r>
          </a:p>
          <a:p>
            <a:pPr lvl="2"/>
            <a:r>
              <a:rPr lang="en-US" dirty="0"/>
              <a:t>One platform</a:t>
            </a:r>
          </a:p>
          <a:p>
            <a:pPr lvl="3"/>
            <a:r>
              <a:rPr lang="en-US" dirty="0"/>
              <a:t>An entire product line up to suite any space </a:t>
            </a:r>
            <a:br>
              <a:rPr lang="en-US" dirty="0"/>
            </a:br>
            <a:r>
              <a:rPr lang="en-US" dirty="0"/>
              <a:t>from small to custom conferencing spaces</a:t>
            </a:r>
          </a:p>
          <a:p>
            <a:pPr lvl="3"/>
            <a:r>
              <a:rPr lang="en-US" dirty="0"/>
              <a:t>Tabletop, speaker bar, and custom integration</a:t>
            </a:r>
          </a:p>
        </p:txBody>
      </p:sp>
      <p:sp>
        <p:nvSpPr>
          <p:cNvPr id="6" name="TextBox 5">
            <a:extLst>
              <a:ext uri="{FF2B5EF4-FFF2-40B4-BE49-F238E27FC236}">
                <a16:creationId xmlns:a16="http://schemas.microsoft.com/office/drawing/2014/main" id="{D5CF3933-6DFB-9B41-AA64-691CFC6B3BE9}"/>
              </a:ext>
            </a:extLst>
          </p:cNvPr>
          <p:cNvSpPr txBox="1"/>
          <p:nvPr/>
        </p:nvSpPr>
        <p:spPr>
          <a:xfrm>
            <a:off x="342899" y="5730664"/>
            <a:ext cx="2702984" cy="307777"/>
          </a:xfrm>
          <a:prstGeom prst="rect">
            <a:avLst/>
          </a:prstGeom>
          <a:noFill/>
        </p:spPr>
        <p:txBody>
          <a:bodyPr wrap="none" rtlCol="0">
            <a:spAutoFit/>
          </a:bodyPr>
          <a:lstStyle/>
          <a:p>
            <a:r>
              <a:rPr lang="en-US" sz="1400" b="1" dirty="0">
                <a:solidFill>
                  <a:schemeClr val="tx1">
                    <a:lumMod val="40000"/>
                    <a:lumOff val="60000"/>
                  </a:schemeClr>
                </a:solidFill>
              </a:rPr>
              <a:t>Learn more </a:t>
            </a:r>
            <a:r>
              <a:rPr lang="en-US" sz="1400" b="1" dirty="0" err="1">
                <a:solidFill>
                  <a:schemeClr val="bg2"/>
                </a:solidFill>
              </a:rPr>
              <a:t>crestron.com</a:t>
            </a:r>
            <a:r>
              <a:rPr lang="en-US" sz="1400" b="1" dirty="0">
                <a:solidFill>
                  <a:schemeClr val="bg2"/>
                </a:solidFill>
              </a:rPr>
              <a:t>/flex</a:t>
            </a:r>
          </a:p>
        </p:txBody>
      </p:sp>
    </p:spTree>
    <p:extLst>
      <p:ext uri="{BB962C8B-B14F-4D97-AF65-F5344CB8AC3E}">
        <p14:creationId xmlns:p14="http://schemas.microsoft.com/office/powerpoint/2010/main" val="160293792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AF60A-4C16-487A-832B-876BF54BB03E}"/>
              </a:ext>
            </a:extLst>
          </p:cNvPr>
          <p:cNvSpPr>
            <a:spLocks noGrp="1"/>
          </p:cNvSpPr>
          <p:nvPr>
            <p:ph type="title"/>
          </p:nvPr>
        </p:nvSpPr>
        <p:spPr/>
        <p:txBody>
          <a:bodyPr/>
          <a:lstStyle/>
          <a:p>
            <a:r>
              <a:rPr lang="en-US"/>
              <a:t>Crestron 4-Series™ Control Systems</a:t>
            </a:r>
            <a:endParaRPr lang="en-US" dirty="0"/>
          </a:p>
        </p:txBody>
      </p:sp>
      <p:sp>
        <p:nvSpPr>
          <p:cNvPr id="3" name="Content Placeholder 2">
            <a:extLst>
              <a:ext uri="{FF2B5EF4-FFF2-40B4-BE49-F238E27FC236}">
                <a16:creationId xmlns:a16="http://schemas.microsoft.com/office/drawing/2014/main" id="{433C1B65-A592-41BC-9A4F-6E54B4991A38}"/>
              </a:ext>
            </a:extLst>
          </p:cNvPr>
          <p:cNvSpPr>
            <a:spLocks noGrp="1"/>
          </p:cNvSpPr>
          <p:nvPr>
            <p:ph idx="1"/>
          </p:nvPr>
        </p:nvSpPr>
        <p:spPr/>
        <p:txBody>
          <a:bodyPr/>
          <a:lstStyle/>
          <a:p>
            <a:r>
              <a:rPr lang="en-US" dirty="0"/>
              <a:t>Unify technologies and expand functionality</a:t>
            </a:r>
          </a:p>
          <a:p>
            <a:pPr lvl="1"/>
            <a:r>
              <a:rPr lang="en-US" dirty="0"/>
              <a:t>Control every aspect</a:t>
            </a:r>
          </a:p>
          <a:p>
            <a:pPr lvl="2"/>
            <a:r>
              <a:rPr lang="en-US" dirty="0"/>
              <a:t>AV, voice + data, streaming media, lights, </a:t>
            </a:r>
            <a:br>
              <a:rPr lang="en-US" dirty="0"/>
            </a:br>
            <a:r>
              <a:rPr lang="en-US" dirty="0"/>
              <a:t>shades, security, and HVAC</a:t>
            </a:r>
          </a:p>
          <a:p>
            <a:pPr lvl="1"/>
            <a:r>
              <a:rPr lang="en-US" dirty="0"/>
              <a:t>Scalable for any size application </a:t>
            </a:r>
          </a:p>
          <a:p>
            <a:pPr lvl="2"/>
            <a:r>
              <a:rPr lang="en-US" dirty="0"/>
              <a:t>Small, medium, large</a:t>
            </a:r>
          </a:p>
          <a:p>
            <a:pPr lvl="2"/>
            <a:r>
              <a:rPr lang="en-US" dirty="0"/>
              <a:t>Build to campus </a:t>
            </a:r>
          </a:p>
          <a:p>
            <a:pPr lvl="1"/>
            <a:r>
              <a:rPr lang="en-US" dirty="0"/>
              <a:t>One secure, manageable software-based platform</a:t>
            </a:r>
          </a:p>
          <a:p>
            <a:pPr lvl="2"/>
            <a:r>
              <a:rPr lang="en-US" dirty="0"/>
              <a:t>Hardware or virtual control solutions</a:t>
            </a:r>
          </a:p>
          <a:p>
            <a:pPr lvl="2"/>
            <a:r>
              <a:rPr lang="en-US" dirty="0"/>
              <a:t>Enterprise-grade security</a:t>
            </a:r>
          </a:p>
          <a:p>
            <a:pPr lvl="2"/>
            <a:r>
              <a:rPr lang="en-US" dirty="0"/>
              <a:t>Simple and convenient deployment and management</a:t>
            </a:r>
          </a:p>
          <a:p>
            <a:pPr lvl="3"/>
            <a:endParaRPr lang="en-US" dirty="0"/>
          </a:p>
          <a:p>
            <a:endParaRPr lang="en-US" dirty="0"/>
          </a:p>
        </p:txBody>
      </p:sp>
      <p:pic>
        <p:nvPicPr>
          <p:cNvPr id="5" name="Picture 4" descr="A person sitting at a table in a room&#10;&#10;Description automatically generated">
            <a:extLst>
              <a:ext uri="{FF2B5EF4-FFF2-40B4-BE49-F238E27FC236}">
                <a16:creationId xmlns:a16="http://schemas.microsoft.com/office/drawing/2014/main" id="{D287D33E-B0FD-4448-B8BC-1755D908754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381605" y="2026791"/>
            <a:ext cx="5252242" cy="3582156"/>
          </a:xfrm>
          <a:prstGeom prst="rect">
            <a:avLst/>
          </a:prstGeom>
        </p:spPr>
      </p:pic>
      <p:pic>
        <p:nvPicPr>
          <p:cNvPr id="6" name="Picture 5">
            <a:extLst>
              <a:ext uri="{FF2B5EF4-FFF2-40B4-BE49-F238E27FC236}">
                <a16:creationId xmlns:a16="http://schemas.microsoft.com/office/drawing/2014/main" id="{4B9D5E30-56C5-48A5-843D-66CF42C78B0F}"/>
              </a:ext>
            </a:extLst>
          </p:cNvPr>
          <p:cNvPicPr>
            <a:picLocks noChangeAspect="1"/>
          </p:cNvPicPr>
          <p:nvPr/>
        </p:nvPicPr>
        <p:blipFill>
          <a:blip r:embed="rId3" cstate="hqprint">
            <a:clrChange>
              <a:clrFrom>
                <a:srgbClr val="C0C6C3"/>
              </a:clrFrom>
              <a:clrTo>
                <a:srgbClr val="C0C6C3">
                  <a:alpha val="0"/>
                </a:srgbClr>
              </a:clrTo>
            </a:clrChange>
            <a:extLst>
              <a:ext uri="{28A0092B-C50C-407E-A947-70E740481C1C}">
                <a14:useLocalDpi xmlns:a14="http://schemas.microsoft.com/office/drawing/2010/main"/>
              </a:ext>
            </a:extLst>
          </a:blip>
          <a:stretch>
            <a:fillRect/>
          </a:stretch>
        </p:blipFill>
        <p:spPr>
          <a:xfrm flipH="1">
            <a:off x="8073400" y="4160203"/>
            <a:ext cx="528748" cy="194002"/>
          </a:xfrm>
          <a:prstGeom prst="rect">
            <a:avLst/>
          </a:prstGeom>
          <a:noFill/>
          <a:ln>
            <a:no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52E87DC4-6387-46D0-B457-81A1FDB4DE31}"/>
              </a:ext>
            </a:extLst>
          </p:cNvPr>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76203">
            <a:off x="9810008" y="3725827"/>
            <a:ext cx="862649" cy="193313"/>
          </a:xfrm>
          <a:prstGeom prst="rect">
            <a:avLst/>
          </a:prstGeom>
        </p:spPr>
      </p:pic>
      <p:pic>
        <p:nvPicPr>
          <p:cNvPr id="8" name="Picture 7" descr="A screen shot of a computer&#10;&#10;Description automatically generated">
            <a:extLst>
              <a:ext uri="{FF2B5EF4-FFF2-40B4-BE49-F238E27FC236}">
                <a16:creationId xmlns:a16="http://schemas.microsoft.com/office/drawing/2014/main" id="{D7AA7944-5F35-4F69-BB1F-111D8228234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272206" y="4206839"/>
            <a:ext cx="560056" cy="326849"/>
          </a:xfrm>
          <a:prstGeom prst="rect">
            <a:avLst/>
          </a:prstGeom>
          <a:noFill/>
          <a:ln>
            <a:noFill/>
          </a:ln>
          <a:effectLst>
            <a:outerShdw blurRad="50800" dist="38100" dir="2700000" algn="tl" rotWithShape="0">
              <a:prstClr val="black">
                <a:alpha val="40000"/>
              </a:prstClr>
            </a:outerShdw>
            <a:reflection blurRad="6350" stA="52000" endA="300" endPos="35000" dir="5400000" sy="-100000" algn="bl" rotWithShape="0"/>
          </a:effectLst>
        </p:spPr>
      </p:pic>
      <p:sp>
        <p:nvSpPr>
          <p:cNvPr id="9" name="Rectangle 8">
            <a:extLst>
              <a:ext uri="{FF2B5EF4-FFF2-40B4-BE49-F238E27FC236}">
                <a16:creationId xmlns:a16="http://schemas.microsoft.com/office/drawing/2014/main" id="{01EDE81F-364D-4BD0-8368-14986E0C30D1}"/>
              </a:ext>
            </a:extLst>
          </p:cNvPr>
          <p:cNvSpPr/>
          <p:nvPr/>
        </p:nvSpPr>
        <p:spPr>
          <a:xfrm>
            <a:off x="6381606" y="2026791"/>
            <a:ext cx="5252242" cy="3582155"/>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0" name="Rectangle: Rounded Corners 9">
            <a:extLst>
              <a:ext uri="{FF2B5EF4-FFF2-40B4-BE49-F238E27FC236}">
                <a16:creationId xmlns:a16="http://schemas.microsoft.com/office/drawing/2014/main" id="{605ED4AC-1478-414E-B560-4A1DB45282CF}"/>
              </a:ext>
            </a:extLst>
          </p:cNvPr>
          <p:cNvSpPr/>
          <p:nvPr/>
        </p:nvSpPr>
        <p:spPr>
          <a:xfrm>
            <a:off x="8627270" y="5025328"/>
            <a:ext cx="2816536" cy="243521"/>
          </a:xfrm>
          <a:prstGeom prst="roundRect">
            <a:avLst/>
          </a:prstGeom>
          <a:solidFill>
            <a:srgbClr val="FFFFFF"/>
          </a:solidFill>
          <a:ln w="19050">
            <a:solidFill>
              <a:srgbClr val="00206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50" b="1">
                <a:solidFill>
                  <a:srgbClr val="002060"/>
                </a:solidFill>
              </a:rPr>
              <a:t>Microphone and Cables</a:t>
            </a:r>
          </a:p>
        </p:txBody>
      </p:sp>
      <p:cxnSp>
        <p:nvCxnSpPr>
          <p:cNvPr id="11" name="Connector: Elbow 10">
            <a:extLst>
              <a:ext uri="{FF2B5EF4-FFF2-40B4-BE49-F238E27FC236}">
                <a16:creationId xmlns:a16="http://schemas.microsoft.com/office/drawing/2014/main" id="{3FD296E5-EBD1-4586-9468-1AC925E77323}"/>
              </a:ext>
            </a:extLst>
          </p:cNvPr>
          <p:cNvCxnSpPr>
            <a:cxnSpLocks/>
            <a:stCxn id="10" idx="1"/>
            <a:endCxn id="12" idx="4"/>
          </p:cNvCxnSpPr>
          <p:nvPr/>
        </p:nvCxnSpPr>
        <p:spPr>
          <a:xfrm rot="10800000">
            <a:off x="8348615" y="4483491"/>
            <a:ext cx="278654" cy="663599"/>
          </a:xfrm>
          <a:prstGeom prst="bentConnector2">
            <a:avLst/>
          </a:prstGeom>
          <a:ln w="19050">
            <a:solidFill>
              <a:srgbClr val="00206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EC42A9A4-8FEB-460C-9803-FE1DF1ABBA32}"/>
              </a:ext>
            </a:extLst>
          </p:cNvPr>
          <p:cNvSpPr/>
          <p:nvPr/>
        </p:nvSpPr>
        <p:spPr>
          <a:xfrm>
            <a:off x="8161760" y="4101077"/>
            <a:ext cx="373709" cy="382412"/>
          </a:xfrm>
          <a:prstGeom prst="ellipse">
            <a:avLst/>
          </a:prstGeom>
          <a:solidFill>
            <a:srgbClr val="FFFFFF">
              <a:alpha val="50196"/>
            </a:srgbClr>
          </a:solidFill>
          <a:ln w="19050">
            <a:solidFill>
              <a:srgbClr val="00206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600" b="1">
              <a:solidFill>
                <a:srgbClr val="002060"/>
              </a:solidFill>
            </a:endParaRPr>
          </a:p>
        </p:txBody>
      </p:sp>
      <p:sp>
        <p:nvSpPr>
          <p:cNvPr id="13" name="Oval 12">
            <a:extLst>
              <a:ext uri="{FF2B5EF4-FFF2-40B4-BE49-F238E27FC236}">
                <a16:creationId xmlns:a16="http://schemas.microsoft.com/office/drawing/2014/main" id="{FB65075F-DE0C-4189-8323-E261A03695F4}"/>
              </a:ext>
            </a:extLst>
          </p:cNvPr>
          <p:cNvSpPr/>
          <p:nvPr/>
        </p:nvSpPr>
        <p:spPr>
          <a:xfrm>
            <a:off x="6739435" y="1952939"/>
            <a:ext cx="373709" cy="382412"/>
          </a:xfrm>
          <a:prstGeom prst="ellipse">
            <a:avLst/>
          </a:prstGeom>
          <a:solidFill>
            <a:srgbClr val="FFFFFF">
              <a:alpha val="50196"/>
            </a:srgbClr>
          </a:solidFill>
          <a:ln w="19050">
            <a:solidFill>
              <a:srgbClr val="00206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600" b="1">
              <a:solidFill>
                <a:srgbClr val="002060"/>
              </a:solidFill>
            </a:endParaRPr>
          </a:p>
        </p:txBody>
      </p:sp>
      <p:sp>
        <p:nvSpPr>
          <p:cNvPr id="14" name="Rectangle: Rounded Corners 13">
            <a:extLst>
              <a:ext uri="{FF2B5EF4-FFF2-40B4-BE49-F238E27FC236}">
                <a16:creationId xmlns:a16="http://schemas.microsoft.com/office/drawing/2014/main" id="{7C4932CC-E282-401B-8691-26793F0C8009}"/>
              </a:ext>
            </a:extLst>
          </p:cNvPr>
          <p:cNvSpPr/>
          <p:nvPr/>
        </p:nvSpPr>
        <p:spPr>
          <a:xfrm>
            <a:off x="7832262" y="2895465"/>
            <a:ext cx="1726964" cy="243521"/>
          </a:xfrm>
          <a:prstGeom prst="roundRect">
            <a:avLst/>
          </a:prstGeom>
          <a:solidFill>
            <a:srgbClr val="FFFFFF"/>
          </a:solidFill>
          <a:ln w="19050">
            <a:solidFill>
              <a:srgbClr val="00206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50" b="1">
                <a:solidFill>
                  <a:srgbClr val="002060"/>
                </a:solidFill>
              </a:rPr>
              <a:t>Video Source</a:t>
            </a:r>
          </a:p>
        </p:txBody>
      </p:sp>
      <p:cxnSp>
        <p:nvCxnSpPr>
          <p:cNvPr id="15" name="Connector: Elbow 14">
            <a:extLst>
              <a:ext uri="{FF2B5EF4-FFF2-40B4-BE49-F238E27FC236}">
                <a16:creationId xmlns:a16="http://schemas.microsoft.com/office/drawing/2014/main" id="{0A467DB5-8892-4C6B-BE4A-D4299D025988}"/>
              </a:ext>
            </a:extLst>
          </p:cNvPr>
          <p:cNvCxnSpPr>
            <a:cxnSpLocks/>
            <a:stCxn id="14" idx="3"/>
            <a:endCxn id="16" idx="0"/>
          </p:cNvCxnSpPr>
          <p:nvPr/>
        </p:nvCxnSpPr>
        <p:spPr>
          <a:xfrm>
            <a:off x="9559226" y="3017226"/>
            <a:ext cx="305873" cy="276029"/>
          </a:xfrm>
          <a:prstGeom prst="bentConnector2">
            <a:avLst/>
          </a:prstGeom>
          <a:ln w="19050">
            <a:solidFill>
              <a:srgbClr val="00206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90DA9D39-EAF3-4813-9500-55772C746FD4}"/>
              </a:ext>
            </a:extLst>
          </p:cNvPr>
          <p:cNvSpPr/>
          <p:nvPr/>
        </p:nvSpPr>
        <p:spPr>
          <a:xfrm>
            <a:off x="9678243" y="3293255"/>
            <a:ext cx="373709" cy="382412"/>
          </a:xfrm>
          <a:prstGeom prst="ellipse">
            <a:avLst/>
          </a:prstGeom>
          <a:solidFill>
            <a:srgbClr val="FFFFFF">
              <a:alpha val="50196"/>
            </a:srgbClr>
          </a:solidFill>
          <a:ln w="19050">
            <a:solidFill>
              <a:srgbClr val="00206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600" b="1">
              <a:solidFill>
                <a:srgbClr val="002060"/>
              </a:solidFill>
            </a:endParaRPr>
          </a:p>
        </p:txBody>
      </p:sp>
      <p:sp>
        <p:nvSpPr>
          <p:cNvPr id="17" name="Rectangle: Rounded Corners 16">
            <a:extLst>
              <a:ext uri="{FF2B5EF4-FFF2-40B4-BE49-F238E27FC236}">
                <a16:creationId xmlns:a16="http://schemas.microsoft.com/office/drawing/2014/main" id="{ADC6BF71-3BAC-462E-9066-81A4C4E2AFAE}"/>
              </a:ext>
            </a:extLst>
          </p:cNvPr>
          <p:cNvSpPr/>
          <p:nvPr/>
        </p:nvSpPr>
        <p:spPr>
          <a:xfrm>
            <a:off x="9213308" y="4318479"/>
            <a:ext cx="1214885" cy="243521"/>
          </a:xfrm>
          <a:prstGeom prst="roundRect">
            <a:avLst/>
          </a:prstGeom>
          <a:solidFill>
            <a:srgbClr val="FFFFFF"/>
          </a:solidFill>
          <a:ln w="19050">
            <a:solidFill>
              <a:srgbClr val="00206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50" b="1">
                <a:solidFill>
                  <a:srgbClr val="002060"/>
                </a:solidFill>
              </a:rPr>
              <a:t>Display</a:t>
            </a:r>
          </a:p>
        </p:txBody>
      </p:sp>
      <p:cxnSp>
        <p:nvCxnSpPr>
          <p:cNvPr id="18" name="Connector: Elbow 17">
            <a:extLst>
              <a:ext uri="{FF2B5EF4-FFF2-40B4-BE49-F238E27FC236}">
                <a16:creationId xmlns:a16="http://schemas.microsoft.com/office/drawing/2014/main" id="{D770AFEE-73F4-448C-8A6F-29EFC4926100}"/>
              </a:ext>
            </a:extLst>
          </p:cNvPr>
          <p:cNvCxnSpPr>
            <a:cxnSpLocks/>
            <a:stCxn id="17" idx="3"/>
            <a:endCxn id="19" idx="4"/>
          </p:cNvCxnSpPr>
          <p:nvPr/>
        </p:nvCxnSpPr>
        <p:spPr>
          <a:xfrm flipV="1">
            <a:off x="10428194" y="3355811"/>
            <a:ext cx="227852" cy="1084429"/>
          </a:xfrm>
          <a:prstGeom prst="bentConnector2">
            <a:avLst/>
          </a:prstGeom>
          <a:ln w="19050">
            <a:solidFill>
              <a:srgbClr val="00206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0EBD4E0F-7DCF-41E6-972A-79BC6D17D1B3}"/>
              </a:ext>
            </a:extLst>
          </p:cNvPr>
          <p:cNvSpPr/>
          <p:nvPr/>
        </p:nvSpPr>
        <p:spPr>
          <a:xfrm>
            <a:off x="10469190" y="2973397"/>
            <a:ext cx="373709" cy="382412"/>
          </a:xfrm>
          <a:prstGeom prst="ellipse">
            <a:avLst/>
          </a:prstGeom>
          <a:solidFill>
            <a:srgbClr val="FFFFFF">
              <a:alpha val="50196"/>
            </a:srgbClr>
          </a:solidFill>
          <a:ln w="19050">
            <a:solidFill>
              <a:srgbClr val="00206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600" b="1">
              <a:solidFill>
                <a:srgbClr val="002060"/>
              </a:solidFill>
            </a:endParaRPr>
          </a:p>
        </p:txBody>
      </p:sp>
      <p:sp>
        <p:nvSpPr>
          <p:cNvPr id="20" name="Rectangle: Rounded Corners 19">
            <a:extLst>
              <a:ext uri="{FF2B5EF4-FFF2-40B4-BE49-F238E27FC236}">
                <a16:creationId xmlns:a16="http://schemas.microsoft.com/office/drawing/2014/main" id="{28CBD1B1-18B3-461A-A8B2-A03627874899}"/>
              </a:ext>
            </a:extLst>
          </p:cNvPr>
          <p:cNvSpPr/>
          <p:nvPr/>
        </p:nvSpPr>
        <p:spPr>
          <a:xfrm>
            <a:off x="7102862" y="3532391"/>
            <a:ext cx="1333407" cy="243521"/>
          </a:xfrm>
          <a:prstGeom prst="roundRect">
            <a:avLst/>
          </a:prstGeom>
          <a:solidFill>
            <a:srgbClr val="FFFFFF"/>
          </a:solidFill>
          <a:ln w="19050">
            <a:solidFill>
              <a:srgbClr val="00206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50" b="1" dirty="0">
                <a:solidFill>
                  <a:srgbClr val="002060"/>
                </a:solidFill>
              </a:rPr>
              <a:t>Shades</a:t>
            </a:r>
          </a:p>
        </p:txBody>
      </p:sp>
      <p:cxnSp>
        <p:nvCxnSpPr>
          <p:cNvPr id="21" name="Connector: Elbow 20">
            <a:extLst>
              <a:ext uri="{FF2B5EF4-FFF2-40B4-BE49-F238E27FC236}">
                <a16:creationId xmlns:a16="http://schemas.microsoft.com/office/drawing/2014/main" id="{CB589567-24D9-4E50-90F5-201522F28B04}"/>
              </a:ext>
            </a:extLst>
          </p:cNvPr>
          <p:cNvCxnSpPr>
            <a:cxnSpLocks/>
            <a:stCxn id="20" idx="1"/>
            <a:endCxn id="22" idx="4"/>
          </p:cNvCxnSpPr>
          <p:nvPr/>
        </p:nvCxnSpPr>
        <p:spPr>
          <a:xfrm rot="10800000">
            <a:off x="6824206" y="3301272"/>
            <a:ext cx="278656" cy="352881"/>
          </a:xfrm>
          <a:prstGeom prst="bentConnector2">
            <a:avLst/>
          </a:prstGeom>
          <a:ln w="19050">
            <a:solidFill>
              <a:srgbClr val="00206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5189875F-8935-49D5-B21B-FFEF8C0FE52D}"/>
              </a:ext>
            </a:extLst>
          </p:cNvPr>
          <p:cNvSpPr/>
          <p:nvPr/>
        </p:nvSpPr>
        <p:spPr>
          <a:xfrm>
            <a:off x="6637351" y="2918860"/>
            <a:ext cx="373709" cy="382412"/>
          </a:xfrm>
          <a:prstGeom prst="ellipse">
            <a:avLst/>
          </a:prstGeom>
          <a:solidFill>
            <a:srgbClr val="FFFFFF">
              <a:alpha val="50196"/>
            </a:srgbClr>
          </a:solidFill>
          <a:ln w="19050">
            <a:solidFill>
              <a:srgbClr val="00206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600" b="1">
              <a:solidFill>
                <a:srgbClr val="002060"/>
              </a:solidFill>
            </a:endParaRPr>
          </a:p>
        </p:txBody>
      </p:sp>
      <p:sp>
        <p:nvSpPr>
          <p:cNvPr id="23" name="Rectangle: Rounded Corners 22">
            <a:extLst>
              <a:ext uri="{FF2B5EF4-FFF2-40B4-BE49-F238E27FC236}">
                <a16:creationId xmlns:a16="http://schemas.microsoft.com/office/drawing/2014/main" id="{D2F95328-AAC8-4767-B38F-6905A9CE0352}"/>
              </a:ext>
            </a:extLst>
          </p:cNvPr>
          <p:cNvSpPr/>
          <p:nvPr/>
        </p:nvSpPr>
        <p:spPr>
          <a:xfrm>
            <a:off x="8301467" y="2099165"/>
            <a:ext cx="1333407" cy="243521"/>
          </a:xfrm>
          <a:prstGeom prst="roundRect">
            <a:avLst/>
          </a:prstGeom>
          <a:solidFill>
            <a:srgbClr val="FFFFFF"/>
          </a:solidFill>
          <a:ln w="19050">
            <a:solidFill>
              <a:srgbClr val="00206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50" b="1">
                <a:solidFill>
                  <a:srgbClr val="002060"/>
                </a:solidFill>
              </a:rPr>
              <a:t>Audio</a:t>
            </a:r>
          </a:p>
        </p:txBody>
      </p:sp>
      <p:sp>
        <p:nvSpPr>
          <p:cNvPr id="24" name="Oval 23">
            <a:extLst>
              <a:ext uri="{FF2B5EF4-FFF2-40B4-BE49-F238E27FC236}">
                <a16:creationId xmlns:a16="http://schemas.microsoft.com/office/drawing/2014/main" id="{1E3B6C0E-3132-4902-B67A-A99246A852A4}"/>
              </a:ext>
            </a:extLst>
          </p:cNvPr>
          <p:cNvSpPr/>
          <p:nvPr/>
        </p:nvSpPr>
        <p:spPr>
          <a:xfrm>
            <a:off x="7173688" y="2442403"/>
            <a:ext cx="373709" cy="382412"/>
          </a:xfrm>
          <a:prstGeom prst="ellipse">
            <a:avLst/>
          </a:prstGeom>
          <a:solidFill>
            <a:srgbClr val="FFFFFF">
              <a:alpha val="50196"/>
            </a:srgbClr>
          </a:solidFill>
          <a:ln w="19050">
            <a:solidFill>
              <a:srgbClr val="00206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600" b="1">
              <a:solidFill>
                <a:srgbClr val="002060"/>
              </a:solidFill>
            </a:endParaRPr>
          </a:p>
        </p:txBody>
      </p:sp>
      <p:cxnSp>
        <p:nvCxnSpPr>
          <p:cNvPr id="25" name="Connector: Elbow 24">
            <a:extLst>
              <a:ext uri="{FF2B5EF4-FFF2-40B4-BE49-F238E27FC236}">
                <a16:creationId xmlns:a16="http://schemas.microsoft.com/office/drawing/2014/main" id="{DD649367-0222-4E6C-A139-22E4CA7F7E08}"/>
              </a:ext>
            </a:extLst>
          </p:cNvPr>
          <p:cNvCxnSpPr>
            <a:cxnSpLocks/>
            <a:stCxn id="23" idx="1"/>
            <a:endCxn id="24" idx="0"/>
          </p:cNvCxnSpPr>
          <p:nvPr/>
        </p:nvCxnSpPr>
        <p:spPr>
          <a:xfrm rot="10800000" flipV="1">
            <a:off x="7360543" y="2220925"/>
            <a:ext cx="940925" cy="221477"/>
          </a:xfrm>
          <a:prstGeom prst="bentConnector2">
            <a:avLst/>
          </a:prstGeom>
          <a:ln w="19050">
            <a:solidFill>
              <a:srgbClr val="00206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EFE6AA53-2017-4BC7-A76A-D8C28F0812B9}"/>
              </a:ext>
            </a:extLst>
          </p:cNvPr>
          <p:cNvSpPr/>
          <p:nvPr/>
        </p:nvSpPr>
        <p:spPr>
          <a:xfrm>
            <a:off x="7268741" y="1634012"/>
            <a:ext cx="1333407" cy="243521"/>
          </a:xfrm>
          <a:prstGeom prst="roundRect">
            <a:avLst/>
          </a:prstGeom>
          <a:solidFill>
            <a:srgbClr val="FFFFFF"/>
          </a:solidFill>
          <a:ln w="19050">
            <a:solidFill>
              <a:srgbClr val="00206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050" b="1">
                <a:solidFill>
                  <a:srgbClr val="002060"/>
                </a:solidFill>
              </a:rPr>
              <a:t>Lights</a:t>
            </a:r>
          </a:p>
        </p:txBody>
      </p:sp>
      <p:cxnSp>
        <p:nvCxnSpPr>
          <p:cNvPr id="27" name="Connector: Elbow 26">
            <a:extLst>
              <a:ext uri="{FF2B5EF4-FFF2-40B4-BE49-F238E27FC236}">
                <a16:creationId xmlns:a16="http://schemas.microsoft.com/office/drawing/2014/main" id="{FCC2E6F2-3652-4BDE-8A91-BAC1E14C9A9E}"/>
              </a:ext>
            </a:extLst>
          </p:cNvPr>
          <p:cNvCxnSpPr>
            <a:stCxn id="26" idx="1"/>
            <a:endCxn id="13" idx="0"/>
          </p:cNvCxnSpPr>
          <p:nvPr/>
        </p:nvCxnSpPr>
        <p:spPr>
          <a:xfrm rot="10800000" flipV="1">
            <a:off x="6926290" y="1755773"/>
            <a:ext cx="342451" cy="197167"/>
          </a:xfrm>
          <a:prstGeom prst="bentConnector2">
            <a:avLst/>
          </a:prstGeom>
          <a:ln w="19050">
            <a:solidFill>
              <a:srgbClr val="00206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E0182276-91E1-604F-8D4C-BDD03274D4E7}"/>
              </a:ext>
            </a:extLst>
          </p:cNvPr>
          <p:cNvSpPr txBox="1"/>
          <p:nvPr/>
        </p:nvSpPr>
        <p:spPr>
          <a:xfrm>
            <a:off x="342899" y="5529942"/>
            <a:ext cx="3717684" cy="307777"/>
          </a:xfrm>
          <a:prstGeom prst="rect">
            <a:avLst/>
          </a:prstGeom>
          <a:noFill/>
        </p:spPr>
        <p:txBody>
          <a:bodyPr wrap="none" rtlCol="0">
            <a:spAutoFit/>
          </a:bodyPr>
          <a:lstStyle/>
          <a:p>
            <a:r>
              <a:rPr lang="en-US" sz="1400" b="1" dirty="0">
                <a:solidFill>
                  <a:schemeClr val="tx1">
                    <a:lumMod val="40000"/>
                    <a:lumOff val="60000"/>
                  </a:schemeClr>
                </a:solidFill>
              </a:rPr>
              <a:t>Learn more </a:t>
            </a:r>
            <a:r>
              <a:rPr lang="en-US" sz="1400" b="1" dirty="0" err="1">
                <a:solidFill>
                  <a:schemeClr val="bg2"/>
                </a:solidFill>
              </a:rPr>
              <a:t>crestron.com</a:t>
            </a:r>
            <a:r>
              <a:rPr lang="en-US" sz="1400" b="1" dirty="0">
                <a:solidFill>
                  <a:schemeClr val="bg2"/>
                </a:solidFill>
              </a:rPr>
              <a:t>/</a:t>
            </a:r>
            <a:r>
              <a:rPr lang="en-US" sz="1400" b="1" dirty="0" err="1">
                <a:solidFill>
                  <a:schemeClr val="bg2"/>
                </a:solidFill>
              </a:rPr>
              <a:t>controlsystems</a:t>
            </a:r>
            <a:endParaRPr lang="en-US" sz="1400" b="1" dirty="0">
              <a:solidFill>
                <a:schemeClr val="bg2"/>
              </a:solidFill>
            </a:endParaRPr>
          </a:p>
        </p:txBody>
      </p:sp>
    </p:spTree>
    <p:extLst>
      <p:ext uri="{BB962C8B-B14F-4D97-AF65-F5344CB8AC3E}">
        <p14:creationId xmlns:p14="http://schemas.microsoft.com/office/powerpoint/2010/main" val="336983135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AF60A-4C16-487A-832B-876BF54BB03E}"/>
              </a:ext>
            </a:extLst>
          </p:cNvPr>
          <p:cNvSpPr>
            <a:spLocks noGrp="1"/>
          </p:cNvSpPr>
          <p:nvPr>
            <p:ph type="title"/>
          </p:nvPr>
        </p:nvSpPr>
        <p:spPr/>
        <p:txBody>
          <a:bodyPr/>
          <a:lstStyle/>
          <a:p>
            <a:r>
              <a:rPr lang="en-US" dirty="0"/>
              <a:t>Crestron Home</a:t>
            </a:r>
            <a:r>
              <a:rPr lang="en-US" baseline="30000" dirty="0"/>
              <a:t>™</a:t>
            </a:r>
            <a:r>
              <a:rPr lang="en-US" dirty="0"/>
              <a:t> Solutions</a:t>
            </a:r>
          </a:p>
        </p:txBody>
      </p:sp>
      <p:sp>
        <p:nvSpPr>
          <p:cNvPr id="4" name="Content Placeholder 3">
            <a:extLst>
              <a:ext uri="{FF2B5EF4-FFF2-40B4-BE49-F238E27FC236}">
                <a16:creationId xmlns:a16="http://schemas.microsoft.com/office/drawing/2014/main" id="{FB81F520-7273-AE47-B98D-CA569EA4C8D2}"/>
              </a:ext>
            </a:extLst>
          </p:cNvPr>
          <p:cNvSpPr>
            <a:spLocks noGrp="1"/>
          </p:cNvSpPr>
          <p:nvPr>
            <p:ph idx="1"/>
          </p:nvPr>
        </p:nvSpPr>
        <p:spPr>
          <a:xfrm>
            <a:off x="342899" y="1485901"/>
            <a:ext cx="5774871" cy="4686300"/>
          </a:xfrm>
        </p:spPr>
        <p:txBody>
          <a:bodyPr/>
          <a:lstStyle/>
          <a:p>
            <a:r>
              <a:rPr lang="en-US" dirty="0"/>
              <a:t>Elevate the living experience – </a:t>
            </a:r>
            <a:br>
              <a:rPr lang="en-US" dirty="0"/>
            </a:br>
            <a:r>
              <a:rPr lang="en-US" dirty="0"/>
              <a:t>transform everyday commands </a:t>
            </a:r>
            <a:br>
              <a:rPr lang="en-US" dirty="0"/>
            </a:br>
            <a:r>
              <a:rPr lang="en-US" dirty="0"/>
              <a:t>into instantaneous delight</a:t>
            </a:r>
          </a:p>
          <a:p>
            <a:endParaRPr lang="en-US" sz="1100" dirty="0"/>
          </a:p>
          <a:p>
            <a:pPr lvl="1"/>
            <a:r>
              <a:rPr lang="en-US" dirty="0"/>
              <a:t>Control every aspect of the home</a:t>
            </a:r>
          </a:p>
          <a:p>
            <a:pPr lvl="2"/>
            <a:r>
              <a:rPr lang="en-US" dirty="0"/>
              <a:t>Security, lighting, shades, climate, pool and </a:t>
            </a:r>
            <a:br>
              <a:rPr lang="en-US" dirty="0"/>
            </a:br>
            <a:r>
              <a:rPr lang="en-US" dirty="0"/>
              <a:t>pool space, rooms, audio, and video</a:t>
            </a:r>
          </a:p>
          <a:p>
            <a:pPr lvl="1"/>
            <a:r>
              <a:rPr lang="en-US" dirty="0"/>
              <a:t>One experience across any device</a:t>
            </a:r>
          </a:p>
          <a:p>
            <a:pPr lvl="2"/>
            <a:r>
              <a:rPr lang="en-US" dirty="0"/>
              <a:t>Smart phone or tablet</a:t>
            </a:r>
          </a:p>
          <a:p>
            <a:pPr lvl="2"/>
            <a:r>
              <a:rPr lang="en-US" dirty="0"/>
              <a:t>Crestron touch screen</a:t>
            </a:r>
          </a:p>
        </p:txBody>
      </p:sp>
      <p:sp>
        <p:nvSpPr>
          <p:cNvPr id="10" name="TextBox 9">
            <a:extLst>
              <a:ext uri="{FF2B5EF4-FFF2-40B4-BE49-F238E27FC236}">
                <a16:creationId xmlns:a16="http://schemas.microsoft.com/office/drawing/2014/main" id="{36E86C17-5409-214E-BD7F-1DADD5E7E057}"/>
              </a:ext>
            </a:extLst>
          </p:cNvPr>
          <p:cNvSpPr txBox="1"/>
          <p:nvPr/>
        </p:nvSpPr>
        <p:spPr>
          <a:xfrm>
            <a:off x="342899" y="5529942"/>
            <a:ext cx="2932213" cy="307777"/>
          </a:xfrm>
          <a:prstGeom prst="rect">
            <a:avLst/>
          </a:prstGeom>
          <a:noFill/>
        </p:spPr>
        <p:txBody>
          <a:bodyPr wrap="none" rtlCol="0">
            <a:spAutoFit/>
          </a:bodyPr>
          <a:lstStyle/>
          <a:p>
            <a:r>
              <a:rPr lang="en-US" sz="1400" b="1" dirty="0">
                <a:solidFill>
                  <a:schemeClr val="tx1">
                    <a:lumMod val="40000"/>
                    <a:lumOff val="60000"/>
                  </a:schemeClr>
                </a:solidFill>
              </a:rPr>
              <a:t>Learn more </a:t>
            </a:r>
            <a:r>
              <a:rPr lang="en-US" sz="1400" b="1" dirty="0" err="1">
                <a:solidFill>
                  <a:schemeClr val="bg2"/>
                </a:solidFill>
              </a:rPr>
              <a:t>crestron.com</a:t>
            </a:r>
            <a:r>
              <a:rPr lang="en-US" sz="1400" b="1" dirty="0">
                <a:solidFill>
                  <a:schemeClr val="bg2"/>
                </a:solidFill>
              </a:rPr>
              <a:t>/home</a:t>
            </a:r>
          </a:p>
        </p:txBody>
      </p:sp>
      <p:pic>
        <p:nvPicPr>
          <p:cNvPr id="5" name="TS Web page Animation 03">
            <a:hlinkClick r:id="" action="ppaction://media"/>
            <a:extLst>
              <a:ext uri="{FF2B5EF4-FFF2-40B4-BE49-F238E27FC236}">
                <a16:creationId xmlns:a16="http://schemas.microsoft.com/office/drawing/2014/main" id="{E148D9AE-C517-2B4F-86C2-559FBAF9C7A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874204" y="1485900"/>
            <a:ext cx="5974896" cy="4583830"/>
          </a:xfrm>
          <a:prstGeom prst="rect">
            <a:avLst/>
          </a:prstGeom>
        </p:spPr>
      </p:pic>
    </p:spTree>
    <p:extLst>
      <p:ext uri="{BB962C8B-B14F-4D97-AF65-F5344CB8AC3E}">
        <p14:creationId xmlns:p14="http://schemas.microsoft.com/office/powerpoint/2010/main" val="42554255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072F5-ACA3-5A4D-9AB4-9BBEEEBFB144}"/>
              </a:ext>
            </a:extLst>
          </p:cNvPr>
          <p:cNvSpPr>
            <a:spLocks noGrp="1"/>
          </p:cNvSpPr>
          <p:nvPr>
            <p:ph type="title"/>
          </p:nvPr>
        </p:nvSpPr>
        <p:spPr/>
        <p:txBody>
          <a:bodyPr/>
          <a:lstStyle/>
          <a:p>
            <a:r>
              <a:rPr lang="en-US" dirty="0"/>
              <a:t>Crestron 70 Series Touch Screens</a:t>
            </a:r>
            <a:br>
              <a:rPr lang="en-US" dirty="0"/>
            </a:br>
            <a:r>
              <a:rPr lang="en-US" sz="1800" b="1" dirty="0"/>
              <a:t>Learn more at </a:t>
            </a:r>
            <a:r>
              <a:rPr lang="en-US" sz="1800" b="1" dirty="0" err="1"/>
              <a:t>crestron.com</a:t>
            </a:r>
            <a:r>
              <a:rPr lang="en-US" sz="1800" b="1" dirty="0"/>
              <a:t>/touchscreens</a:t>
            </a:r>
          </a:p>
        </p:txBody>
      </p:sp>
    </p:spTree>
    <p:extLst>
      <p:ext uri="{BB962C8B-B14F-4D97-AF65-F5344CB8AC3E}">
        <p14:creationId xmlns:p14="http://schemas.microsoft.com/office/powerpoint/2010/main" val="86122965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F8CEA-E030-0346-B0BC-369A59DFECEE}"/>
              </a:ext>
            </a:extLst>
          </p:cNvPr>
          <p:cNvSpPr>
            <a:spLocks noGrp="1"/>
          </p:cNvSpPr>
          <p:nvPr>
            <p:ph type="title"/>
          </p:nvPr>
        </p:nvSpPr>
        <p:spPr/>
        <p:txBody>
          <a:bodyPr/>
          <a:lstStyle/>
          <a:p>
            <a:r>
              <a:rPr lang="en-US" dirty="0"/>
              <a:t>As dynamic as any smart device</a:t>
            </a:r>
          </a:p>
        </p:txBody>
      </p:sp>
      <p:sp>
        <p:nvSpPr>
          <p:cNvPr id="3" name="Content Placeholder 2">
            <a:extLst>
              <a:ext uri="{FF2B5EF4-FFF2-40B4-BE49-F238E27FC236}">
                <a16:creationId xmlns:a16="http://schemas.microsoft.com/office/drawing/2014/main" id="{20140AF1-320E-134E-910E-54E4DEF560E5}"/>
              </a:ext>
            </a:extLst>
          </p:cNvPr>
          <p:cNvSpPr>
            <a:spLocks noGrp="1"/>
          </p:cNvSpPr>
          <p:nvPr>
            <p:ph idx="1"/>
          </p:nvPr>
        </p:nvSpPr>
        <p:spPr/>
        <p:txBody>
          <a:bodyPr/>
          <a:lstStyle/>
          <a:p>
            <a:r>
              <a:rPr lang="en-US" dirty="0"/>
              <a:t>Designed for anywhere people share information, connect with technology, and/or command a space</a:t>
            </a:r>
            <a:br>
              <a:rPr lang="en-US" dirty="0"/>
            </a:br>
            <a:endParaRPr lang="en-US" dirty="0"/>
          </a:p>
          <a:p>
            <a:pPr lvl="2"/>
            <a:r>
              <a:rPr lang="en-US" sz="1800" dirty="0"/>
              <a:t>At work</a:t>
            </a:r>
          </a:p>
          <a:p>
            <a:pPr lvl="2"/>
            <a:r>
              <a:rPr lang="en-US" sz="1800" dirty="0"/>
              <a:t>On campus</a:t>
            </a:r>
          </a:p>
          <a:p>
            <a:pPr lvl="2"/>
            <a:r>
              <a:rPr lang="en-US" sz="1800" dirty="0"/>
              <a:t>At home</a:t>
            </a:r>
            <a:endParaRPr lang="en-US" dirty="0"/>
          </a:p>
        </p:txBody>
      </p:sp>
      <p:grpSp>
        <p:nvGrpSpPr>
          <p:cNvPr id="9" name="Group 8">
            <a:extLst>
              <a:ext uri="{FF2B5EF4-FFF2-40B4-BE49-F238E27FC236}">
                <a16:creationId xmlns:a16="http://schemas.microsoft.com/office/drawing/2014/main" id="{78571F66-CC6C-41A2-B0B0-8233EC078B15}"/>
              </a:ext>
            </a:extLst>
          </p:cNvPr>
          <p:cNvGrpSpPr/>
          <p:nvPr/>
        </p:nvGrpSpPr>
        <p:grpSpPr>
          <a:xfrm>
            <a:off x="951616" y="3992700"/>
            <a:ext cx="3621268" cy="2086620"/>
            <a:chOff x="5508171" y="1485901"/>
            <a:chExt cx="6361289" cy="3665455"/>
          </a:xfrm>
        </p:grpSpPr>
        <p:pic>
          <p:nvPicPr>
            <p:cNvPr id="6" name="Picture 5">
              <a:extLst>
                <a:ext uri="{FF2B5EF4-FFF2-40B4-BE49-F238E27FC236}">
                  <a16:creationId xmlns:a16="http://schemas.microsoft.com/office/drawing/2014/main" id="{D84C898E-112C-4F3E-8E0B-03C18787B40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508171" y="1485901"/>
              <a:ext cx="3405395" cy="2082720"/>
            </a:xfrm>
            <a:prstGeom prst="rect">
              <a:avLst/>
            </a:prstGeom>
          </p:spPr>
        </p:pic>
        <p:pic>
          <p:nvPicPr>
            <p:cNvPr id="4" name="Picture 3">
              <a:extLst>
                <a:ext uri="{FF2B5EF4-FFF2-40B4-BE49-F238E27FC236}">
                  <a16:creationId xmlns:a16="http://schemas.microsoft.com/office/drawing/2014/main" id="{9DD10339-B58A-4DAE-9FEB-69CDE38AF7B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017346" y="2086023"/>
              <a:ext cx="3852114" cy="3065333"/>
            </a:xfrm>
            <a:prstGeom prst="rect">
              <a:avLst/>
            </a:prstGeom>
          </p:spPr>
        </p:pic>
      </p:grpSp>
      <p:pic>
        <p:nvPicPr>
          <p:cNvPr id="5" name="Crestron 70 Series Touch Screens">
            <a:hlinkClick r:id="" action="ppaction://media"/>
            <a:extLst>
              <a:ext uri="{FF2B5EF4-FFF2-40B4-BE49-F238E27FC236}">
                <a16:creationId xmlns:a16="http://schemas.microsoft.com/office/drawing/2014/main" id="{68523413-9325-F745-848C-C5C8252F24F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487811" y="1485901"/>
            <a:ext cx="6361289" cy="3578225"/>
          </a:xfrm>
          <a:prstGeom prst="rect">
            <a:avLst/>
          </a:prstGeom>
        </p:spPr>
      </p:pic>
    </p:spTree>
    <p:extLst>
      <p:ext uri="{BB962C8B-B14F-4D97-AF65-F5344CB8AC3E}">
        <p14:creationId xmlns:p14="http://schemas.microsoft.com/office/powerpoint/2010/main" val="21843878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1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82071CD-D4B5-4B84-ABF5-3E3795663E8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246867" y="1827197"/>
            <a:ext cx="4945133" cy="3362488"/>
          </a:xfrm>
          <a:prstGeom prst="rect">
            <a:avLst/>
          </a:prstGeom>
          <a:effectLst>
            <a:outerShdw blurRad="63500" sx="102000" sy="102000" algn="ctr" rotWithShape="0">
              <a:prstClr val="black">
                <a:alpha val="40000"/>
              </a:prstClr>
            </a:outerShdw>
          </a:effectLst>
        </p:spPr>
      </p:pic>
      <p:pic>
        <p:nvPicPr>
          <p:cNvPr id="21" name="Picture 20" descr="A picture containing monitor, microwave, sitting, computer&#10;&#10;Description automatically generated">
            <a:extLst>
              <a:ext uri="{FF2B5EF4-FFF2-40B4-BE49-F238E27FC236}">
                <a16:creationId xmlns:a16="http://schemas.microsoft.com/office/drawing/2014/main" id="{5047DB66-84A4-4EAF-90BB-C2052FE3591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8837" y="1660105"/>
            <a:ext cx="3605807" cy="3437048"/>
          </a:xfrm>
          <a:prstGeom prst="rect">
            <a:avLst/>
          </a:prstGeom>
        </p:spPr>
      </p:pic>
      <p:pic>
        <p:nvPicPr>
          <p:cNvPr id="4" name="Picture 3">
            <a:extLst>
              <a:ext uri="{FF2B5EF4-FFF2-40B4-BE49-F238E27FC236}">
                <a16:creationId xmlns:a16="http://schemas.microsoft.com/office/drawing/2014/main" id="{4C5DD216-402C-4FD1-A3E4-01A165C37E5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844970" y="2586886"/>
            <a:ext cx="4657955" cy="3706584"/>
          </a:xfrm>
          <a:prstGeom prst="rect">
            <a:avLst/>
          </a:prstGeom>
        </p:spPr>
      </p:pic>
      <p:pic>
        <p:nvPicPr>
          <p:cNvPr id="23" name="Picture 22" descr="A screenshot of a computer screen&#10;&#10;Description automatically generated">
            <a:extLst>
              <a:ext uri="{FF2B5EF4-FFF2-40B4-BE49-F238E27FC236}">
                <a16:creationId xmlns:a16="http://schemas.microsoft.com/office/drawing/2014/main" id="{B7A1731C-0218-4EC3-A8ED-A35B273DE38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019356" y="2690661"/>
            <a:ext cx="3527586" cy="3362488"/>
          </a:xfrm>
          <a:prstGeom prst="rect">
            <a:avLst/>
          </a:prstGeom>
        </p:spPr>
      </p:pic>
      <p:sp>
        <p:nvSpPr>
          <p:cNvPr id="2" name="Title 1">
            <a:extLst>
              <a:ext uri="{FF2B5EF4-FFF2-40B4-BE49-F238E27FC236}">
                <a16:creationId xmlns:a16="http://schemas.microsoft.com/office/drawing/2014/main" id="{F26D7410-2A71-42D0-B8CC-0FBADFBF4DB4}"/>
              </a:ext>
            </a:extLst>
          </p:cNvPr>
          <p:cNvSpPr>
            <a:spLocks noGrp="1"/>
          </p:cNvSpPr>
          <p:nvPr>
            <p:ph type="title"/>
          </p:nvPr>
        </p:nvSpPr>
        <p:spPr/>
        <p:txBody>
          <a:bodyPr/>
          <a:lstStyle/>
          <a:p>
            <a:r>
              <a:rPr lang="en-US" dirty="0"/>
              <a:t>Modern design solving for two distinct spaces</a:t>
            </a:r>
          </a:p>
        </p:txBody>
      </p:sp>
      <p:sp>
        <p:nvSpPr>
          <p:cNvPr id="3" name="Text Placeholder 2">
            <a:extLst>
              <a:ext uri="{FF2B5EF4-FFF2-40B4-BE49-F238E27FC236}">
                <a16:creationId xmlns:a16="http://schemas.microsoft.com/office/drawing/2014/main" id="{8293BA6F-1D9A-4897-AACC-10530EDE48EF}"/>
              </a:ext>
            </a:extLst>
          </p:cNvPr>
          <p:cNvSpPr>
            <a:spLocks noGrp="1"/>
          </p:cNvSpPr>
          <p:nvPr>
            <p:ph type="body" idx="1"/>
          </p:nvPr>
        </p:nvSpPr>
        <p:spPr/>
        <p:txBody>
          <a:bodyPr>
            <a:noAutofit/>
          </a:bodyPr>
          <a:lstStyle/>
          <a:p>
            <a:pPr algn="ctr"/>
            <a:r>
              <a:rPr lang="en-US"/>
              <a:t>On the Wall – compact size with thin bezels</a:t>
            </a:r>
          </a:p>
        </p:txBody>
      </p:sp>
      <p:sp>
        <p:nvSpPr>
          <p:cNvPr id="6" name="Text Placeholder 5">
            <a:extLst>
              <a:ext uri="{FF2B5EF4-FFF2-40B4-BE49-F238E27FC236}">
                <a16:creationId xmlns:a16="http://schemas.microsoft.com/office/drawing/2014/main" id="{03AFAEC1-422B-4555-8411-F403757846A1}"/>
              </a:ext>
            </a:extLst>
          </p:cNvPr>
          <p:cNvSpPr>
            <a:spLocks noGrp="1"/>
          </p:cNvSpPr>
          <p:nvPr>
            <p:ph type="body" sz="quarter" idx="3"/>
          </p:nvPr>
        </p:nvSpPr>
        <p:spPr/>
        <p:txBody>
          <a:bodyPr>
            <a:noAutofit/>
          </a:bodyPr>
          <a:lstStyle/>
          <a:p>
            <a:pPr algn="ctr"/>
            <a:r>
              <a:rPr lang="en-US"/>
              <a:t>On the Tabletop – All-in-one design</a:t>
            </a:r>
          </a:p>
          <a:p>
            <a:endParaRPr lang="en-US"/>
          </a:p>
        </p:txBody>
      </p:sp>
      <p:sp>
        <p:nvSpPr>
          <p:cNvPr id="12" name="TextBox 11">
            <a:extLst>
              <a:ext uri="{FF2B5EF4-FFF2-40B4-BE49-F238E27FC236}">
                <a16:creationId xmlns:a16="http://schemas.microsoft.com/office/drawing/2014/main" id="{7BF102C3-3A4B-4C9B-A0D6-ED6D69EC19F0}"/>
              </a:ext>
            </a:extLst>
          </p:cNvPr>
          <p:cNvSpPr txBox="1"/>
          <p:nvPr/>
        </p:nvSpPr>
        <p:spPr>
          <a:xfrm>
            <a:off x="241300" y="5745372"/>
            <a:ext cx="1929680" cy="307777"/>
          </a:xfrm>
          <a:prstGeom prst="rect">
            <a:avLst/>
          </a:prstGeom>
          <a:noFill/>
        </p:spPr>
        <p:txBody>
          <a:bodyPr wrap="square" rtlCol="0">
            <a:spAutoFit/>
          </a:bodyPr>
          <a:lstStyle/>
          <a:p>
            <a:r>
              <a:rPr lang="en-US" sz="1400" b="1"/>
              <a:t>Sizes: 5”, 7” and 10”</a:t>
            </a:r>
          </a:p>
        </p:txBody>
      </p:sp>
      <p:sp>
        <p:nvSpPr>
          <p:cNvPr id="13" name="TextBox 12">
            <a:extLst>
              <a:ext uri="{FF2B5EF4-FFF2-40B4-BE49-F238E27FC236}">
                <a16:creationId xmlns:a16="http://schemas.microsoft.com/office/drawing/2014/main" id="{26E45C65-A638-4720-A6E9-49779298479D}"/>
              </a:ext>
            </a:extLst>
          </p:cNvPr>
          <p:cNvSpPr txBox="1"/>
          <p:nvPr/>
        </p:nvSpPr>
        <p:spPr>
          <a:xfrm>
            <a:off x="10168504" y="5745372"/>
            <a:ext cx="1782196" cy="307777"/>
          </a:xfrm>
          <a:prstGeom prst="rect">
            <a:avLst/>
          </a:prstGeom>
          <a:noFill/>
        </p:spPr>
        <p:txBody>
          <a:bodyPr wrap="square" rtlCol="0">
            <a:spAutoFit/>
          </a:bodyPr>
          <a:lstStyle/>
          <a:p>
            <a:pPr algn="r"/>
            <a:r>
              <a:rPr lang="en-US" sz="1400" b="1"/>
              <a:t>Sizes: 7” and 10”</a:t>
            </a:r>
          </a:p>
        </p:txBody>
      </p:sp>
    </p:spTree>
    <p:extLst>
      <p:ext uri="{BB962C8B-B14F-4D97-AF65-F5344CB8AC3E}">
        <p14:creationId xmlns:p14="http://schemas.microsoft.com/office/powerpoint/2010/main" val="131912850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5834872-AA1A-3948-9E33-F15B45F51187}"/>
              </a:ext>
            </a:extLst>
          </p:cNvPr>
          <p:cNvSpPr>
            <a:spLocks noGrp="1"/>
          </p:cNvSpPr>
          <p:nvPr>
            <p:ph type="title"/>
          </p:nvPr>
        </p:nvSpPr>
        <p:spPr/>
        <p:txBody>
          <a:bodyPr/>
          <a:lstStyle/>
          <a:p>
            <a:r>
              <a:rPr lang="en-US"/>
              <a:t>Design that delivers responsive, dynamic, and intuitive control</a:t>
            </a:r>
            <a:endParaRPr lang="en-US" dirty="0"/>
          </a:p>
        </p:txBody>
      </p:sp>
      <p:sp>
        <p:nvSpPr>
          <p:cNvPr id="11" name="Content Placeholder 10">
            <a:extLst>
              <a:ext uri="{FF2B5EF4-FFF2-40B4-BE49-F238E27FC236}">
                <a16:creationId xmlns:a16="http://schemas.microsoft.com/office/drawing/2014/main" id="{0E29B30C-25AD-3141-B684-31D965E1559E}"/>
              </a:ext>
            </a:extLst>
          </p:cNvPr>
          <p:cNvSpPr>
            <a:spLocks noGrp="1"/>
          </p:cNvSpPr>
          <p:nvPr>
            <p:ph idx="1"/>
          </p:nvPr>
        </p:nvSpPr>
        <p:spPr>
          <a:xfrm>
            <a:off x="7010400" y="1399067"/>
            <a:ext cx="4838700" cy="4971460"/>
          </a:xfrm>
        </p:spPr>
        <p:txBody>
          <a:bodyPr>
            <a:normAutofit/>
          </a:bodyPr>
          <a:lstStyle/>
          <a:p>
            <a:r>
              <a:rPr lang="en-US" dirty="0"/>
              <a:t>Key features </a:t>
            </a:r>
          </a:p>
          <a:p>
            <a:pPr lvl="2"/>
            <a:r>
              <a:rPr lang="en-US" dirty="0"/>
              <a:t>Proximity sensor detects motion and awakens the screen upon approach</a:t>
            </a:r>
          </a:p>
          <a:p>
            <a:pPr lvl="2"/>
            <a:r>
              <a:rPr lang="en-US" dirty="0"/>
              <a:t>Enlarged display surface, higher resolution: H.265</a:t>
            </a:r>
          </a:p>
          <a:p>
            <a:pPr lvl="2"/>
            <a:r>
              <a:rPr lang="en-US" dirty="0"/>
              <a:t>Wi-Fi</a:t>
            </a:r>
            <a:r>
              <a:rPr lang="en-US" baseline="30000" dirty="0"/>
              <a:t>®</a:t>
            </a:r>
            <a:r>
              <a:rPr lang="en-US" dirty="0"/>
              <a:t> capabilities and PoE+ installation for maximum flexibility and convenience </a:t>
            </a:r>
          </a:p>
          <a:p>
            <a:pPr lvl="2"/>
            <a:r>
              <a:rPr lang="en-US" dirty="0"/>
              <a:t>Built-in Bluetooth</a:t>
            </a:r>
            <a:r>
              <a:rPr lang="en-US" baseline="30000" dirty="0"/>
              <a:t>®</a:t>
            </a:r>
            <a:r>
              <a:rPr lang="en-US" dirty="0"/>
              <a:t> beacon enables Crestron One</a:t>
            </a:r>
            <a:r>
              <a:rPr lang="en-US" baseline="30000" dirty="0"/>
              <a:t>™</a:t>
            </a:r>
            <a:r>
              <a:rPr lang="en-US" dirty="0"/>
              <a:t> room control from mobile devices</a:t>
            </a:r>
          </a:p>
          <a:p>
            <a:pPr lvl="2"/>
            <a:r>
              <a:rPr lang="en-US" dirty="0"/>
              <a:t>Auto brightness: day and night mode</a:t>
            </a:r>
          </a:p>
          <a:p>
            <a:pPr lvl="2"/>
            <a:r>
              <a:rPr lang="en-US" dirty="0"/>
              <a:t>Soft programmable virtual buttons</a:t>
            </a:r>
          </a:p>
          <a:p>
            <a:pPr lvl="2"/>
            <a:r>
              <a:rPr lang="en-US" dirty="0">
                <a:cs typeface="Arial"/>
              </a:rPr>
              <a:t>Customizable Screen Saver (Videos, Images)</a:t>
            </a:r>
            <a:endParaRPr lang="en-US" dirty="0"/>
          </a:p>
          <a:p>
            <a:pPr lvl="2"/>
            <a:r>
              <a:rPr lang="en-US" dirty="0"/>
              <a:t>Custom designs with HTML5 or Smart Graphics</a:t>
            </a:r>
          </a:p>
          <a:p>
            <a:pPr lvl="2"/>
            <a:r>
              <a:rPr lang="en-US" dirty="0"/>
              <a:t>Enterprise-grade security: </a:t>
            </a:r>
            <a:br>
              <a:rPr lang="en-US" dirty="0"/>
            </a:br>
            <a:r>
              <a:rPr lang="en-US" dirty="0"/>
              <a:t>802.1x, TLS, FIPS-140-2, SSH, SFTP</a:t>
            </a:r>
          </a:p>
        </p:txBody>
      </p:sp>
      <p:pic>
        <p:nvPicPr>
          <p:cNvPr id="4" name="Picture 3">
            <a:extLst>
              <a:ext uri="{FF2B5EF4-FFF2-40B4-BE49-F238E27FC236}">
                <a16:creationId xmlns:a16="http://schemas.microsoft.com/office/drawing/2014/main" id="{F81A4D20-550B-4338-A58E-5E42302E07F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02235" y="1309977"/>
            <a:ext cx="421998" cy="304776"/>
          </a:xfrm>
          <a:prstGeom prst="rect">
            <a:avLst/>
          </a:prstGeom>
        </p:spPr>
      </p:pic>
      <p:pic>
        <p:nvPicPr>
          <p:cNvPr id="21" name="Picture 20">
            <a:extLst>
              <a:ext uri="{FF2B5EF4-FFF2-40B4-BE49-F238E27FC236}">
                <a16:creationId xmlns:a16="http://schemas.microsoft.com/office/drawing/2014/main" id="{4B610FC4-27E3-4B62-AEA6-A714B7737AD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7671" y="4192222"/>
            <a:ext cx="3165842" cy="1990405"/>
          </a:xfrm>
          <a:prstGeom prst="rect">
            <a:avLst/>
          </a:prstGeom>
        </p:spPr>
      </p:pic>
      <p:pic>
        <p:nvPicPr>
          <p:cNvPr id="5" name="Picture 4">
            <a:extLst>
              <a:ext uri="{FF2B5EF4-FFF2-40B4-BE49-F238E27FC236}">
                <a16:creationId xmlns:a16="http://schemas.microsoft.com/office/drawing/2014/main" id="{5BAE98D6-9735-4A45-8C24-4EAFE0891B2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69874" y="1597154"/>
            <a:ext cx="3037159" cy="1978902"/>
          </a:xfrm>
          <a:prstGeom prst="rect">
            <a:avLst/>
          </a:prstGeom>
        </p:spPr>
      </p:pic>
      <p:pic>
        <p:nvPicPr>
          <p:cNvPr id="13" name="Picture 12">
            <a:extLst>
              <a:ext uri="{FF2B5EF4-FFF2-40B4-BE49-F238E27FC236}">
                <a16:creationId xmlns:a16="http://schemas.microsoft.com/office/drawing/2014/main" id="{A34773D3-F134-784F-A0AD-20185B05B79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702235" y="1749561"/>
            <a:ext cx="2732862" cy="1670949"/>
          </a:xfrm>
          <a:prstGeom prst="rect">
            <a:avLst/>
          </a:prstGeom>
        </p:spPr>
      </p:pic>
      <p:pic>
        <p:nvPicPr>
          <p:cNvPr id="14" name="Picture 13">
            <a:extLst>
              <a:ext uri="{FF2B5EF4-FFF2-40B4-BE49-F238E27FC236}">
                <a16:creationId xmlns:a16="http://schemas.microsoft.com/office/drawing/2014/main" id="{0722841C-CD87-754A-A8ED-0D459758E38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13241" y="3662146"/>
            <a:ext cx="445303" cy="445303"/>
          </a:xfrm>
          <a:prstGeom prst="rect">
            <a:avLst/>
          </a:prstGeom>
        </p:spPr>
      </p:pic>
      <p:pic>
        <p:nvPicPr>
          <p:cNvPr id="15" name="Picture 14">
            <a:extLst>
              <a:ext uri="{FF2B5EF4-FFF2-40B4-BE49-F238E27FC236}">
                <a16:creationId xmlns:a16="http://schemas.microsoft.com/office/drawing/2014/main" id="{8FF6875D-5E7D-074E-BD51-ECFCA4EBA73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81558" y="1309977"/>
            <a:ext cx="334510" cy="304776"/>
          </a:xfrm>
          <a:prstGeom prst="rect">
            <a:avLst/>
          </a:prstGeom>
        </p:spPr>
      </p:pic>
      <p:sp>
        <p:nvSpPr>
          <p:cNvPr id="12" name="TextBox 11">
            <a:extLst>
              <a:ext uri="{FF2B5EF4-FFF2-40B4-BE49-F238E27FC236}">
                <a16:creationId xmlns:a16="http://schemas.microsoft.com/office/drawing/2014/main" id="{C3C918A5-A9BA-4B24-90CF-322606D7DE26}"/>
              </a:ext>
            </a:extLst>
          </p:cNvPr>
          <p:cNvSpPr txBox="1"/>
          <p:nvPr/>
        </p:nvSpPr>
        <p:spPr>
          <a:xfrm>
            <a:off x="1497204" y="1227772"/>
            <a:ext cx="1594229" cy="261610"/>
          </a:xfrm>
          <a:prstGeom prst="rect">
            <a:avLst/>
          </a:prstGeom>
          <a:noFill/>
        </p:spPr>
        <p:txBody>
          <a:bodyPr wrap="square" rtlCol="0">
            <a:spAutoFit/>
          </a:bodyPr>
          <a:lstStyle/>
          <a:p>
            <a:r>
              <a:rPr lang="en-US" sz="1100" b="1" dirty="0">
                <a:solidFill>
                  <a:schemeClr val="bg2"/>
                </a:solidFill>
              </a:rPr>
              <a:t>Proximity Sensor</a:t>
            </a:r>
          </a:p>
        </p:txBody>
      </p:sp>
      <p:sp>
        <p:nvSpPr>
          <p:cNvPr id="16" name="Oval 15">
            <a:extLst>
              <a:ext uri="{FF2B5EF4-FFF2-40B4-BE49-F238E27FC236}">
                <a16:creationId xmlns:a16="http://schemas.microsoft.com/office/drawing/2014/main" id="{F8376C46-0A48-4E07-9121-541205E95D12}"/>
              </a:ext>
            </a:extLst>
          </p:cNvPr>
          <p:cNvSpPr/>
          <p:nvPr/>
        </p:nvSpPr>
        <p:spPr>
          <a:xfrm>
            <a:off x="2872373" y="1647819"/>
            <a:ext cx="438120" cy="438120"/>
          </a:xfrm>
          <a:prstGeom prst="ellipse">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Elbow Connector 40">
            <a:extLst>
              <a:ext uri="{FF2B5EF4-FFF2-40B4-BE49-F238E27FC236}">
                <a16:creationId xmlns:a16="http://schemas.microsoft.com/office/drawing/2014/main" id="{A4D7EB19-0FCB-43E8-9975-094A4F5DE859}"/>
              </a:ext>
            </a:extLst>
          </p:cNvPr>
          <p:cNvCxnSpPr>
            <a:cxnSpLocks/>
          </p:cNvCxnSpPr>
          <p:nvPr/>
        </p:nvCxnSpPr>
        <p:spPr>
          <a:xfrm rot="16200000" flipV="1">
            <a:off x="2844696" y="1368016"/>
            <a:ext cx="274415" cy="219060"/>
          </a:xfrm>
          <a:prstGeom prst="bentConnector3">
            <a:avLst>
              <a:gd name="adj1" fmla="val 98093"/>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D9457F3-2AF4-401C-96D8-C6B296CE5C12}"/>
              </a:ext>
            </a:extLst>
          </p:cNvPr>
          <p:cNvSpPr txBox="1"/>
          <p:nvPr/>
        </p:nvSpPr>
        <p:spPr>
          <a:xfrm>
            <a:off x="3768191" y="3818287"/>
            <a:ext cx="2645522" cy="261610"/>
          </a:xfrm>
          <a:prstGeom prst="rect">
            <a:avLst/>
          </a:prstGeom>
          <a:solidFill>
            <a:srgbClr val="FFFFFF"/>
          </a:solidFill>
        </p:spPr>
        <p:txBody>
          <a:bodyPr wrap="square" rtlCol="0">
            <a:spAutoFit/>
          </a:bodyPr>
          <a:lstStyle/>
          <a:p>
            <a:r>
              <a:rPr lang="en-US" sz="1100" b="1" dirty="0">
                <a:solidFill>
                  <a:schemeClr val="bg2"/>
                </a:solidFill>
              </a:rPr>
              <a:t>Soft Virtual Buttons</a:t>
            </a:r>
          </a:p>
        </p:txBody>
      </p:sp>
      <p:pic>
        <p:nvPicPr>
          <p:cNvPr id="6" name="Picture 5">
            <a:extLst>
              <a:ext uri="{FF2B5EF4-FFF2-40B4-BE49-F238E27FC236}">
                <a16:creationId xmlns:a16="http://schemas.microsoft.com/office/drawing/2014/main" id="{011FA6D5-35BF-438C-B239-D0D3BABF1A1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702235" y="4138188"/>
            <a:ext cx="2732862" cy="1670949"/>
          </a:xfrm>
          <a:prstGeom prst="rect">
            <a:avLst/>
          </a:prstGeom>
        </p:spPr>
      </p:pic>
      <p:pic>
        <p:nvPicPr>
          <p:cNvPr id="22" name="Picture 3">
            <a:extLst>
              <a:ext uri="{FF2B5EF4-FFF2-40B4-BE49-F238E27FC236}">
                <a16:creationId xmlns:a16="http://schemas.microsoft.com/office/drawing/2014/main" id="{CD58F77D-991A-4320-8D23-448CD7BA8821}"/>
              </a:ext>
            </a:extLst>
          </p:cNvPr>
          <p:cNvPicPr>
            <a:picLocks noChangeAspect="1"/>
          </p:cNvPicPr>
          <p:nvPr/>
        </p:nvPicPr>
        <p:blipFill>
          <a:blip r:embed="rId9" cstate="hqprint">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a:ext>
            </a:extLst>
          </a:blip>
          <a:stretch>
            <a:fillRect/>
          </a:stretch>
        </p:blipFill>
        <p:spPr>
          <a:xfrm>
            <a:off x="3789575" y="4223508"/>
            <a:ext cx="2403834" cy="1510994"/>
          </a:xfrm>
          <a:prstGeom prst="rect">
            <a:avLst/>
          </a:prstGeom>
          <a:ln>
            <a:noFill/>
          </a:ln>
          <a:effectLst/>
        </p:spPr>
      </p:pic>
      <p:cxnSp>
        <p:nvCxnSpPr>
          <p:cNvPr id="25" name="Elbow Connector 40">
            <a:extLst>
              <a:ext uri="{FF2B5EF4-FFF2-40B4-BE49-F238E27FC236}">
                <a16:creationId xmlns:a16="http://schemas.microsoft.com/office/drawing/2014/main" id="{2D46A8D6-1AF4-4FD7-A014-DE3D23A81460}"/>
              </a:ext>
            </a:extLst>
          </p:cNvPr>
          <p:cNvCxnSpPr>
            <a:cxnSpLocks/>
          </p:cNvCxnSpPr>
          <p:nvPr/>
        </p:nvCxnSpPr>
        <p:spPr>
          <a:xfrm rot="16200000" flipV="1">
            <a:off x="5211049" y="3976770"/>
            <a:ext cx="274415" cy="219060"/>
          </a:xfrm>
          <a:prstGeom prst="bentConnector3">
            <a:avLst>
              <a:gd name="adj1" fmla="val 98093"/>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470233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0991E-C8B0-4B54-951E-8FEAD41EEC52}"/>
              </a:ext>
            </a:extLst>
          </p:cNvPr>
          <p:cNvSpPr>
            <a:spLocks noGrp="1"/>
          </p:cNvSpPr>
          <p:nvPr>
            <p:ph type="title"/>
          </p:nvPr>
        </p:nvSpPr>
        <p:spPr/>
        <p:txBody>
          <a:bodyPr/>
          <a:lstStyle/>
          <a:p>
            <a:r>
              <a:rPr lang="en-US" dirty="0"/>
              <a:t>Designed for anywhere you work.</a:t>
            </a:r>
          </a:p>
        </p:txBody>
      </p:sp>
      <p:pic>
        <p:nvPicPr>
          <p:cNvPr id="5" name="Picture 4">
            <a:extLst>
              <a:ext uri="{FF2B5EF4-FFF2-40B4-BE49-F238E27FC236}">
                <a16:creationId xmlns:a16="http://schemas.microsoft.com/office/drawing/2014/main" id="{A98B2B1A-B229-D34A-9329-FC9680FBDF3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687441" y="1689413"/>
            <a:ext cx="3987488" cy="3987488"/>
          </a:xfrm>
          <a:prstGeom prst="rect">
            <a:avLst/>
          </a:prstGeom>
        </p:spPr>
      </p:pic>
      <p:pic>
        <p:nvPicPr>
          <p:cNvPr id="6" name="Picture 5">
            <a:extLst>
              <a:ext uri="{FF2B5EF4-FFF2-40B4-BE49-F238E27FC236}">
                <a16:creationId xmlns:a16="http://schemas.microsoft.com/office/drawing/2014/main" id="{1DC74B75-A4E6-634C-9941-7071DA91CD8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92166" y="1689413"/>
            <a:ext cx="6953659" cy="3987488"/>
          </a:xfrm>
          <a:prstGeom prst="rect">
            <a:avLst/>
          </a:prstGeom>
        </p:spPr>
      </p:pic>
      <p:sp>
        <p:nvSpPr>
          <p:cNvPr id="8" name="TextBox 7">
            <a:extLst>
              <a:ext uri="{FF2B5EF4-FFF2-40B4-BE49-F238E27FC236}">
                <a16:creationId xmlns:a16="http://schemas.microsoft.com/office/drawing/2014/main" id="{E7E7AC8F-C0A6-4B28-84AE-8D75C6101247}"/>
              </a:ext>
            </a:extLst>
          </p:cNvPr>
          <p:cNvSpPr txBox="1"/>
          <p:nvPr/>
        </p:nvSpPr>
        <p:spPr>
          <a:xfrm>
            <a:off x="7687441" y="474896"/>
            <a:ext cx="3987488" cy="646331"/>
          </a:xfrm>
          <a:prstGeom prst="rect">
            <a:avLst/>
          </a:prstGeom>
          <a:noFill/>
        </p:spPr>
        <p:txBody>
          <a:bodyPr wrap="square">
            <a:spAutoFit/>
          </a:bodyPr>
          <a:lstStyle/>
          <a:p>
            <a:pPr algn="r"/>
            <a:r>
              <a:rPr lang="en-US" sz="1200" dirty="0">
                <a:solidFill>
                  <a:srgbClr val="3B3A3B"/>
                </a:solidFill>
                <a:ea typeface="+mn-lt"/>
                <a:cs typeface="+mn-lt"/>
              </a:rPr>
              <a:t>“The finish and design, it matches our modern office.”</a:t>
            </a:r>
            <a:br>
              <a:rPr lang="en-US" sz="1200" dirty="0">
                <a:solidFill>
                  <a:srgbClr val="3B3A3B"/>
                </a:solidFill>
                <a:ea typeface="+mn-lt"/>
                <a:cs typeface="+mn-lt"/>
              </a:rPr>
            </a:br>
            <a:br>
              <a:rPr lang="en-US" sz="1200" dirty="0">
                <a:solidFill>
                  <a:srgbClr val="3B3A3B"/>
                </a:solidFill>
                <a:ea typeface="+mn-lt"/>
                <a:cs typeface="+mn-lt"/>
              </a:rPr>
            </a:br>
            <a:r>
              <a:rPr lang="en-US" sz="1200" dirty="0">
                <a:solidFill>
                  <a:srgbClr val="3B3A3B"/>
                </a:solidFill>
                <a:ea typeface="+mn-lt"/>
                <a:cs typeface="+mn-lt"/>
              </a:rPr>
              <a:t>- Andy Jones, </a:t>
            </a:r>
            <a:r>
              <a:rPr lang="en-US" sz="1200" dirty="0" err="1">
                <a:solidFill>
                  <a:srgbClr val="3B3A3B"/>
                </a:solidFill>
                <a:ea typeface="+mn-lt"/>
                <a:cs typeface="+mn-lt"/>
              </a:rPr>
              <a:t>Fishtech</a:t>
            </a:r>
            <a:r>
              <a:rPr lang="en-US" sz="1200" dirty="0">
                <a:solidFill>
                  <a:srgbClr val="3B3A3B"/>
                </a:solidFill>
                <a:ea typeface="+mn-lt"/>
                <a:cs typeface="+mn-lt"/>
              </a:rPr>
              <a:t> Group</a:t>
            </a:r>
          </a:p>
        </p:txBody>
      </p:sp>
    </p:spTree>
    <p:extLst>
      <p:ext uri="{BB962C8B-B14F-4D97-AF65-F5344CB8AC3E}">
        <p14:creationId xmlns:p14="http://schemas.microsoft.com/office/powerpoint/2010/main" val="350299753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0991E-C8B0-4B54-951E-8FEAD41EEC52}"/>
              </a:ext>
            </a:extLst>
          </p:cNvPr>
          <p:cNvSpPr>
            <a:spLocks noGrp="1"/>
          </p:cNvSpPr>
          <p:nvPr>
            <p:ph type="title"/>
          </p:nvPr>
        </p:nvSpPr>
        <p:spPr/>
        <p:txBody>
          <a:bodyPr/>
          <a:lstStyle/>
          <a:p>
            <a:r>
              <a:rPr lang="en-US" dirty="0"/>
              <a:t>Designed for anywhere you learn.</a:t>
            </a:r>
          </a:p>
        </p:txBody>
      </p:sp>
      <p:pic>
        <p:nvPicPr>
          <p:cNvPr id="11" name="Picture 10">
            <a:extLst>
              <a:ext uri="{FF2B5EF4-FFF2-40B4-BE49-F238E27FC236}">
                <a16:creationId xmlns:a16="http://schemas.microsoft.com/office/drawing/2014/main" id="{89A9087C-4E1B-044C-850B-77AE03C6EDC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721272" y="1689413"/>
            <a:ext cx="6953657" cy="3987488"/>
          </a:xfrm>
          <a:prstGeom prst="rect">
            <a:avLst/>
          </a:prstGeom>
        </p:spPr>
      </p:pic>
      <p:pic>
        <p:nvPicPr>
          <p:cNvPr id="13" name="Picture 12">
            <a:extLst>
              <a:ext uri="{FF2B5EF4-FFF2-40B4-BE49-F238E27FC236}">
                <a16:creationId xmlns:a16="http://schemas.microsoft.com/office/drawing/2014/main" id="{A756F426-DE2E-C347-924C-AE8B5C691D0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92167" y="1689413"/>
            <a:ext cx="3987488" cy="3987488"/>
          </a:xfrm>
          <a:prstGeom prst="rect">
            <a:avLst/>
          </a:prstGeom>
        </p:spPr>
      </p:pic>
      <p:sp>
        <p:nvSpPr>
          <p:cNvPr id="9" name="TextBox 8">
            <a:extLst>
              <a:ext uri="{FF2B5EF4-FFF2-40B4-BE49-F238E27FC236}">
                <a16:creationId xmlns:a16="http://schemas.microsoft.com/office/drawing/2014/main" id="{49723B70-F0B8-414F-80A7-BAA0CEF5CC4B}"/>
              </a:ext>
            </a:extLst>
          </p:cNvPr>
          <p:cNvSpPr txBox="1"/>
          <p:nvPr/>
        </p:nvSpPr>
        <p:spPr>
          <a:xfrm>
            <a:off x="6500006" y="371874"/>
            <a:ext cx="5174923" cy="830997"/>
          </a:xfrm>
          <a:prstGeom prst="rect">
            <a:avLst/>
          </a:prstGeom>
          <a:noFill/>
        </p:spPr>
        <p:txBody>
          <a:bodyPr wrap="square">
            <a:spAutoFit/>
          </a:bodyPr>
          <a:lstStyle/>
          <a:p>
            <a:r>
              <a:rPr lang="en-US" sz="1200" dirty="0">
                <a:solidFill>
                  <a:srgbClr val="3B3A3B"/>
                </a:solidFill>
              </a:rPr>
              <a:t>“</a:t>
            </a:r>
            <a:r>
              <a:rPr lang="en-US" sz="1200" dirty="0">
                <a:solidFill>
                  <a:srgbClr val="3B3A3B"/>
                </a:solidFill>
                <a:ea typeface="+mn-lt"/>
                <a:cs typeface="+mn-lt"/>
              </a:rPr>
              <a:t>I like a lot of the new features, and personally like the form factor and removal of hard buttons (only because we don’t use them in our systems so it nice to not have them on the hardware).”</a:t>
            </a:r>
            <a:endParaRPr lang="en-US" sz="1200" dirty="0">
              <a:solidFill>
                <a:srgbClr val="3B3A3B"/>
              </a:solidFill>
              <a:cs typeface="Arial"/>
            </a:endParaRPr>
          </a:p>
          <a:p>
            <a:pPr algn="r"/>
            <a:r>
              <a:rPr lang="en-US" sz="1200" dirty="0">
                <a:solidFill>
                  <a:srgbClr val="3B3A3B"/>
                </a:solidFill>
                <a:cs typeface="Arial"/>
              </a:rPr>
              <a:t>-Mike </a:t>
            </a:r>
            <a:r>
              <a:rPr lang="en-US" sz="1200" dirty="0" err="1">
                <a:solidFill>
                  <a:srgbClr val="3B3A3B"/>
                </a:solidFill>
                <a:cs typeface="Arial"/>
              </a:rPr>
              <a:t>Bartolucci</a:t>
            </a:r>
            <a:r>
              <a:rPr lang="en-US" sz="1200" dirty="0">
                <a:solidFill>
                  <a:srgbClr val="3B3A3B"/>
                </a:solidFill>
                <a:cs typeface="Arial"/>
              </a:rPr>
              <a:t>, MIT</a:t>
            </a:r>
          </a:p>
        </p:txBody>
      </p:sp>
    </p:spTree>
    <p:extLst>
      <p:ext uri="{BB962C8B-B14F-4D97-AF65-F5344CB8AC3E}">
        <p14:creationId xmlns:p14="http://schemas.microsoft.com/office/powerpoint/2010/main" val="146339570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0991E-C8B0-4B54-951E-8FEAD41EEC52}"/>
              </a:ext>
            </a:extLst>
          </p:cNvPr>
          <p:cNvSpPr>
            <a:spLocks noGrp="1"/>
          </p:cNvSpPr>
          <p:nvPr>
            <p:ph type="title"/>
          </p:nvPr>
        </p:nvSpPr>
        <p:spPr/>
        <p:txBody>
          <a:bodyPr/>
          <a:lstStyle/>
          <a:p>
            <a:r>
              <a:rPr lang="en-US" dirty="0"/>
              <a:t>Designed for anywhere you live.</a:t>
            </a:r>
          </a:p>
        </p:txBody>
      </p:sp>
      <p:pic>
        <p:nvPicPr>
          <p:cNvPr id="6" name="Picture 5">
            <a:extLst>
              <a:ext uri="{FF2B5EF4-FFF2-40B4-BE49-F238E27FC236}">
                <a16:creationId xmlns:a16="http://schemas.microsoft.com/office/drawing/2014/main" id="{E0B8B61C-CBBF-D141-B92A-6E37AC73BF7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687441" y="1689413"/>
            <a:ext cx="3987488" cy="3987488"/>
          </a:xfrm>
          <a:prstGeom prst="rect">
            <a:avLst/>
          </a:prstGeom>
        </p:spPr>
      </p:pic>
      <p:pic>
        <p:nvPicPr>
          <p:cNvPr id="9" name="Picture 8">
            <a:extLst>
              <a:ext uri="{FF2B5EF4-FFF2-40B4-BE49-F238E27FC236}">
                <a16:creationId xmlns:a16="http://schemas.microsoft.com/office/drawing/2014/main" id="{8D352392-0FDA-FE43-876C-D3C421CE42E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93736" y="1689414"/>
            <a:ext cx="6952089" cy="3986588"/>
          </a:xfrm>
          <a:prstGeom prst="rect">
            <a:avLst/>
          </a:prstGeom>
        </p:spPr>
      </p:pic>
      <p:sp>
        <p:nvSpPr>
          <p:cNvPr id="12" name="TextBox 11">
            <a:extLst>
              <a:ext uri="{FF2B5EF4-FFF2-40B4-BE49-F238E27FC236}">
                <a16:creationId xmlns:a16="http://schemas.microsoft.com/office/drawing/2014/main" id="{D8F70672-2553-4985-B32B-72922C90CACB}"/>
              </a:ext>
            </a:extLst>
          </p:cNvPr>
          <p:cNvSpPr txBox="1"/>
          <p:nvPr/>
        </p:nvSpPr>
        <p:spPr>
          <a:xfrm>
            <a:off x="7445825" y="371874"/>
            <a:ext cx="4350302" cy="830997"/>
          </a:xfrm>
          <a:prstGeom prst="rect">
            <a:avLst/>
          </a:prstGeom>
          <a:noFill/>
        </p:spPr>
        <p:txBody>
          <a:bodyPr wrap="square">
            <a:spAutoFit/>
          </a:bodyPr>
          <a:lstStyle/>
          <a:p>
            <a:r>
              <a:rPr lang="en-US" sz="1200" b="1" dirty="0">
                <a:solidFill>
                  <a:srgbClr val="3B3A3B"/>
                </a:solidFill>
              </a:rPr>
              <a:t>“</a:t>
            </a:r>
            <a:r>
              <a:rPr lang="en-US" sz="1200" dirty="0">
                <a:solidFill>
                  <a:srgbClr val="3B3A3B"/>
                </a:solidFill>
                <a:ea typeface="+mn-lt"/>
                <a:cs typeface="+mn-lt"/>
              </a:rPr>
              <a:t>I am </a:t>
            </a:r>
            <a:r>
              <a:rPr lang="en-US" sz="1200" b="1" dirty="0">
                <a:solidFill>
                  <a:srgbClr val="3B3A3B"/>
                </a:solidFill>
                <a:ea typeface="+mn-lt"/>
                <a:cs typeface="+mn-lt"/>
              </a:rPr>
              <a:t>LOVING </a:t>
            </a:r>
            <a:r>
              <a:rPr lang="en-US" sz="1200" dirty="0">
                <a:solidFill>
                  <a:srgbClr val="3B3A3B"/>
                </a:solidFill>
                <a:ea typeface="+mn-lt"/>
                <a:cs typeface="+mn-lt"/>
              </a:rPr>
              <a:t>the new capabilities of the screen saver with this touch screen. This may sound silly, but the video background is a game-changer.” </a:t>
            </a:r>
            <a:endParaRPr lang="en-US" sz="1200" dirty="0">
              <a:solidFill>
                <a:srgbClr val="3B3A3B"/>
              </a:solidFill>
              <a:cs typeface="Arial"/>
            </a:endParaRPr>
          </a:p>
          <a:p>
            <a:pPr algn="r"/>
            <a:r>
              <a:rPr lang="en-US" sz="1200" dirty="0">
                <a:solidFill>
                  <a:srgbClr val="3B3A3B"/>
                </a:solidFill>
              </a:rPr>
              <a:t>-Jared Ross, AHT Global </a:t>
            </a:r>
            <a:endParaRPr lang="en-US" sz="1200" dirty="0">
              <a:solidFill>
                <a:srgbClr val="3B3A3B"/>
              </a:solidFill>
              <a:cs typeface="Arial"/>
            </a:endParaRPr>
          </a:p>
        </p:txBody>
      </p:sp>
    </p:spTree>
    <p:extLst>
      <p:ext uri="{BB962C8B-B14F-4D97-AF65-F5344CB8AC3E}">
        <p14:creationId xmlns:p14="http://schemas.microsoft.com/office/powerpoint/2010/main" val="310431340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291F5-51A4-6444-9434-57AF83F0A56C}"/>
              </a:ext>
            </a:extLst>
          </p:cNvPr>
          <p:cNvSpPr>
            <a:spLocks noGrp="1"/>
          </p:cNvSpPr>
          <p:nvPr>
            <p:ph type="title"/>
          </p:nvPr>
        </p:nvSpPr>
        <p:spPr/>
        <p:txBody>
          <a:bodyPr/>
          <a:lstStyle/>
          <a:p>
            <a:r>
              <a:rPr lang="en-US" dirty="0"/>
              <a:t>Design that showcases identity </a:t>
            </a:r>
            <a:br>
              <a:rPr lang="en-US" dirty="0"/>
            </a:br>
            <a:r>
              <a:rPr lang="en-US" dirty="0"/>
              <a:t>and preferred experience</a:t>
            </a:r>
          </a:p>
        </p:txBody>
      </p:sp>
      <p:sp>
        <p:nvSpPr>
          <p:cNvPr id="3" name="Content Placeholder 2">
            <a:extLst>
              <a:ext uri="{FF2B5EF4-FFF2-40B4-BE49-F238E27FC236}">
                <a16:creationId xmlns:a16="http://schemas.microsoft.com/office/drawing/2014/main" id="{48D932C0-9287-5147-8677-1109328A5778}"/>
              </a:ext>
            </a:extLst>
          </p:cNvPr>
          <p:cNvSpPr>
            <a:spLocks noGrp="1"/>
          </p:cNvSpPr>
          <p:nvPr>
            <p:ph idx="1"/>
          </p:nvPr>
        </p:nvSpPr>
        <p:spPr/>
        <p:txBody>
          <a:bodyPr>
            <a:normAutofit/>
          </a:bodyPr>
          <a:lstStyle/>
          <a:p>
            <a:r>
              <a:rPr lang="en-US" dirty="0"/>
              <a:t>Out of the Box</a:t>
            </a:r>
          </a:p>
          <a:p>
            <a:pPr marL="342900" lvl="1" indent="-342900">
              <a:buFont typeface="+mj-lt"/>
              <a:buAutoNum type="arabicPeriod"/>
            </a:pPr>
            <a:r>
              <a:rPr lang="en-US" dirty="0"/>
              <a:t>Select your application or user project</a:t>
            </a:r>
          </a:p>
          <a:p>
            <a:pPr marL="342900" lvl="1" indent="-342900">
              <a:buFont typeface="+mj-lt"/>
              <a:buAutoNum type="arabicPeriod"/>
            </a:pPr>
            <a:r>
              <a:rPr lang="en-US" dirty="0"/>
              <a:t>Choose desired mode</a:t>
            </a:r>
          </a:p>
          <a:p>
            <a:pPr marL="342900" lvl="1" indent="-342900">
              <a:buFont typeface="+mj-lt"/>
              <a:buAutoNum type="arabicPeriod"/>
            </a:pPr>
            <a:r>
              <a:rPr lang="en-US" dirty="0"/>
              <a:t>Connect to the broader system </a:t>
            </a:r>
          </a:p>
          <a:p>
            <a:pPr marL="342900" lvl="1" indent="-342900">
              <a:buFont typeface="+mj-lt"/>
              <a:buAutoNum type="arabicPeriod"/>
            </a:pPr>
            <a:r>
              <a:rPr lang="en-US" dirty="0"/>
              <a:t>Engage</a:t>
            </a:r>
          </a:p>
          <a:p>
            <a:endParaRPr lang="en-US" dirty="0"/>
          </a:p>
          <a:p>
            <a:endParaRPr lang="en-US" dirty="0"/>
          </a:p>
          <a:p>
            <a:r>
              <a:rPr lang="en-US" dirty="0"/>
              <a:t>Natively supported applications: </a:t>
            </a:r>
          </a:p>
          <a:p>
            <a:pPr marL="285750" lvl="1" indent="-285750">
              <a:buFont typeface="Arial" panose="020B0604020202020204" pitchFamily="34" charset="0"/>
              <a:buChar char="•"/>
            </a:pPr>
            <a:r>
              <a:rPr lang="en-US" dirty="0"/>
              <a:t>Crestron Flex UC solutions</a:t>
            </a:r>
          </a:p>
          <a:p>
            <a:pPr marL="285750" lvl="1" indent="-285750">
              <a:buFont typeface="Arial" panose="020B0604020202020204" pitchFamily="34" charset="0"/>
              <a:buChar char="•"/>
            </a:pPr>
            <a:r>
              <a:rPr lang="en-US" dirty="0"/>
              <a:t>Crestron room scheduling solutions</a:t>
            </a:r>
          </a:p>
          <a:p>
            <a:pPr marL="285750" lvl="1" indent="-285750">
              <a:buFont typeface="Arial" panose="020B0604020202020204" pitchFamily="34" charset="0"/>
              <a:buChar char="•"/>
            </a:pPr>
            <a:r>
              <a:rPr lang="en-US" dirty="0"/>
              <a:t>Crestron Home</a:t>
            </a:r>
            <a:r>
              <a:rPr lang="en-US" baseline="30000" dirty="0"/>
              <a:t>™</a:t>
            </a:r>
            <a:r>
              <a:rPr lang="en-US" dirty="0"/>
              <a:t> solutions</a:t>
            </a:r>
          </a:p>
          <a:p>
            <a:endParaRPr lang="en-US" dirty="0"/>
          </a:p>
        </p:txBody>
      </p:sp>
      <p:pic>
        <p:nvPicPr>
          <p:cNvPr id="8" name="Picture 7">
            <a:extLst>
              <a:ext uri="{FF2B5EF4-FFF2-40B4-BE49-F238E27FC236}">
                <a16:creationId xmlns:a16="http://schemas.microsoft.com/office/drawing/2014/main" id="{66E7EB0D-6436-B44C-A119-ACDFFB611779}"/>
              </a:ext>
            </a:extLst>
          </p:cNvPr>
          <p:cNvPicPr>
            <a:picLocks noChangeAspect="1"/>
          </p:cNvPicPr>
          <p:nvPr/>
        </p:nvPicPr>
        <p:blipFill>
          <a:blip r:embed="rId2"/>
          <a:stretch>
            <a:fillRect/>
          </a:stretch>
        </p:blipFill>
        <p:spPr>
          <a:xfrm>
            <a:off x="5876693" y="1531020"/>
            <a:ext cx="5575610" cy="3414960"/>
          </a:xfrm>
          <a:prstGeom prst="rect">
            <a:avLst/>
          </a:prstGeom>
        </p:spPr>
      </p:pic>
      <p:cxnSp>
        <p:nvCxnSpPr>
          <p:cNvPr id="10" name="Straight Connector 9">
            <a:extLst>
              <a:ext uri="{FF2B5EF4-FFF2-40B4-BE49-F238E27FC236}">
                <a16:creationId xmlns:a16="http://schemas.microsoft.com/office/drawing/2014/main" id="{A2CFD7E1-FD74-6E4A-9F58-14139E46061C}"/>
              </a:ext>
            </a:extLst>
          </p:cNvPr>
          <p:cNvCxnSpPr/>
          <p:nvPr/>
        </p:nvCxnSpPr>
        <p:spPr>
          <a:xfrm>
            <a:off x="342900" y="3840202"/>
            <a:ext cx="3849959"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8244402"/>
      </p:ext>
    </p:extLst>
  </p:cSld>
  <p:clrMapOvr>
    <a:masterClrMapping/>
  </p:clrMapOvr>
  <p:transition>
    <p:fade/>
  </p:transition>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restron">
      <a:dk1>
        <a:srgbClr val="3E484F"/>
      </a:dk1>
      <a:lt1>
        <a:srgbClr val="D7DFD7"/>
      </a:lt1>
      <a:dk2>
        <a:srgbClr val="004980"/>
      </a:dk2>
      <a:lt2>
        <a:srgbClr val="007CA0"/>
      </a:lt2>
      <a:accent1>
        <a:srgbClr val="7B7BBA"/>
      </a:accent1>
      <a:accent2>
        <a:srgbClr val="00AC80"/>
      </a:accent2>
      <a:accent3>
        <a:srgbClr val="D3DE44"/>
      </a:accent3>
      <a:accent4>
        <a:srgbClr val="0E99D6"/>
      </a:accent4>
      <a:accent5>
        <a:srgbClr val="BA1C83"/>
      </a:accent5>
      <a:accent6>
        <a:srgbClr val="F0563E"/>
      </a:accent6>
      <a:hlink>
        <a:srgbClr val="FCB544"/>
      </a:hlink>
      <a:folHlink>
        <a:srgbClr val="62191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Crestron">
      <a:dk1>
        <a:srgbClr val="3E484F"/>
      </a:dk1>
      <a:lt1>
        <a:srgbClr val="D7DFD7"/>
      </a:lt1>
      <a:dk2>
        <a:srgbClr val="004980"/>
      </a:dk2>
      <a:lt2>
        <a:srgbClr val="007CA0"/>
      </a:lt2>
      <a:accent1>
        <a:srgbClr val="7B7BBA"/>
      </a:accent1>
      <a:accent2>
        <a:srgbClr val="00AC80"/>
      </a:accent2>
      <a:accent3>
        <a:srgbClr val="D3DE44"/>
      </a:accent3>
      <a:accent4>
        <a:srgbClr val="0E99D6"/>
      </a:accent4>
      <a:accent5>
        <a:srgbClr val="BA1C83"/>
      </a:accent5>
      <a:accent6>
        <a:srgbClr val="F0563E"/>
      </a:accent6>
      <a:hlink>
        <a:srgbClr val="FCB544"/>
      </a:hlink>
      <a:folHlink>
        <a:srgbClr val="62191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d9b30284-cd10-4d58-a85c-a795ad2828d0" xsi:nil="true"/>
    <Editing_x0020_Status xmlns="d9b30284-cd10-4d58-a85c-a795ad2828d0">Draft</Editing_x0020_Status>
    <TM xmlns="d9b30284-cd10-4d58-a85c-a795ad2828d0" xsi:nil="true"/>
    <Team_x0020_Doc_x0020_Type xmlns="d9b30284-cd10-4d58-a85c-a795ad2828d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9398B901ADF6D489B887AC302D7EED3" ma:contentTypeVersion="15" ma:contentTypeDescription="Create a new document." ma:contentTypeScope="" ma:versionID="24ef9c203cfa36a3373753fbb132a149">
  <xsd:schema xmlns:xsd="http://www.w3.org/2001/XMLSchema" xmlns:xs="http://www.w3.org/2001/XMLSchema" xmlns:p="http://schemas.microsoft.com/office/2006/metadata/properties" xmlns:ns2="d9b30284-cd10-4d58-a85c-a795ad2828d0" xmlns:ns3="e1b67b0f-5554-4ba3-8a87-73005857d447" targetNamespace="http://schemas.microsoft.com/office/2006/metadata/properties" ma:root="true" ma:fieldsID="f1a9fee2d8518651047a1fc51bbff2cd" ns2:_="" ns3:_="">
    <xsd:import namespace="d9b30284-cd10-4d58-a85c-a795ad2828d0"/>
    <xsd:import namespace="e1b67b0f-5554-4ba3-8a87-73005857d447"/>
    <xsd:element name="properties">
      <xsd:complexType>
        <xsd:sequence>
          <xsd:element name="documentManagement">
            <xsd:complexType>
              <xsd:all>
                <xsd:element ref="ns2:MediaServiceMetadata" minOccurs="0"/>
                <xsd:element ref="ns2:MediaServiceFastMetadata" minOccurs="0"/>
                <xsd:element ref="ns2:Editing_x0020_Status" minOccurs="0"/>
                <xsd:element ref="ns3:SharedWithUsers" minOccurs="0"/>
                <xsd:element ref="ns3:SharedWithDetails" minOccurs="0"/>
                <xsd:element ref="ns2:MediaServiceEventHashCode" minOccurs="0"/>
                <xsd:element ref="ns2:MediaServiceGenerationTime" minOccurs="0"/>
                <xsd:element ref="ns2:_Flow_SignoffStatus" minOccurs="0"/>
                <xsd:element ref="ns2:Team_x0020_Doc_x0020_Type" minOccurs="0"/>
                <xsd:element ref="ns2:MediaServiceAutoKeyPoints" minOccurs="0"/>
                <xsd:element ref="ns2:MediaServiceKeyPoints" minOccurs="0"/>
                <xsd:element ref="ns2:MediaServiceDateTaken" minOccurs="0"/>
                <xsd:element ref="ns2:TM" minOccurs="0"/>
                <xsd:element ref="ns2:MediaServiceAutoTag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b30284-cd10-4d58-a85c-a795ad2828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Editing_x0020_Status" ma:index="10" nillable="true" ma:displayName="Editing Status" ma:default="Draft" ma:internalName="Editing_x0020_Status">
      <xsd:simpleType>
        <xsd:restriction base="dms:Choice">
          <xsd:enumeration value="Draft"/>
          <xsd:enumeration value="Manager Review"/>
          <xsd:enumeration value="Approved"/>
          <xsd:enumeration value="Final"/>
        </xsd:restriction>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_Flow_SignoffStatus" ma:index="15" nillable="true" ma:displayName="Sign-off status" ma:internalName="_x0024_Resources_x003a_core_x002c_Signoff_Status_x003b_">
      <xsd:simpleType>
        <xsd:restriction base="dms:Text"/>
      </xsd:simpleType>
    </xsd:element>
    <xsd:element name="Team_x0020_Doc_x0020_Type" ma:index="16" nillable="true" ma:displayName="Team Doc Type" ma:format="Dropdown" ma:internalName="Team_x0020_Doc_x0020_Type">
      <xsd:simpleType>
        <xsd:union memberTypes="dms:Text">
          <xsd:simpleType>
            <xsd:restriction base="dms:Choice">
              <xsd:enumeration value="Template"/>
              <xsd:enumeration value="Presentation"/>
              <xsd:enumeration value="Product Specific"/>
            </xsd:restriction>
          </xsd:simpleType>
        </xsd:un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TM" ma:index="20" nillable="true" ma:displayName="TM" ma:format="Dropdown" ma:internalName="TM">
      <xsd:simpleType>
        <xsd:restriction base="dms:Text">
          <xsd:maxLength value="255"/>
        </xsd:restriction>
      </xsd:simpleType>
    </xsd:element>
    <xsd:element name="MediaServiceAutoTags" ma:index="21" nillable="true" ma:displayName="Tags" ma:internalName="MediaServiceAutoTags"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1b67b0f-5554-4ba3-8a87-73005857d44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106F1A2-B180-4807-968E-1F30AC49C495}">
  <ds:schemaRefs>
    <ds:schemaRef ds:uri="d9b30284-cd10-4d58-a85c-a795ad2828d0"/>
    <ds:schemaRef ds:uri="e1b67b0f-5554-4ba3-8a87-73005857d44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3DACB39-802F-457F-B91A-23A41F64828F}">
  <ds:schemaRefs>
    <ds:schemaRef ds:uri="http://schemas.microsoft.com/sharepoint/v3/contenttype/forms"/>
  </ds:schemaRefs>
</ds:datastoreItem>
</file>

<file path=customXml/itemProps3.xml><?xml version="1.0" encoding="utf-8"?>
<ds:datastoreItem xmlns:ds="http://schemas.openxmlformats.org/officeDocument/2006/customXml" ds:itemID="{4730CCED-666D-4C98-9272-E784DE6A994E}">
  <ds:schemaRefs>
    <ds:schemaRef ds:uri="d9b30284-cd10-4d58-a85c-a795ad2828d0"/>
    <ds:schemaRef ds:uri="e1b67b0f-5554-4ba3-8a87-73005857d44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5658</TotalTime>
  <Words>1534</Words>
  <Application>Microsoft Macintosh PowerPoint</Application>
  <PresentationFormat>Widescreen</PresentationFormat>
  <Paragraphs>274</Paragraphs>
  <Slides>24</Slides>
  <Notes>8</Notes>
  <HiddenSlides>0</HiddenSlides>
  <MMClips>2</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24</vt:i4>
      </vt:variant>
    </vt:vector>
  </HeadingPairs>
  <TitlesOfParts>
    <vt:vector size="32" baseType="lpstr">
      <vt:lpstr>Arial</vt:lpstr>
      <vt:lpstr>Arial Narrow</vt:lpstr>
      <vt:lpstr>Calibri</vt:lpstr>
      <vt:lpstr>MarkPro-Bold</vt:lpstr>
      <vt:lpstr>Wingdings</vt:lpstr>
      <vt:lpstr>Custom Design</vt:lpstr>
      <vt:lpstr>1_Office Theme</vt:lpstr>
      <vt:lpstr>3_Office Theme</vt:lpstr>
      <vt:lpstr>PowerPoint Presentation</vt:lpstr>
      <vt:lpstr>Crestron 70 Series Touch Screens Expand your reach</vt:lpstr>
      <vt:lpstr>As dynamic as any smart device</vt:lpstr>
      <vt:lpstr>Modern design solving for two distinct spaces</vt:lpstr>
      <vt:lpstr>Design that delivers responsive, dynamic, and intuitive control</vt:lpstr>
      <vt:lpstr>Designed for anywhere you work.</vt:lpstr>
      <vt:lpstr>Designed for anywhere you learn.</vt:lpstr>
      <vt:lpstr>Designed for anywhere you live.</vt:lpstr>
      <vt:lpstr>Design that showcases identity  and preferred experience</vt:lpstr>
      <vt:lpstr>Design that showcases identity and preferred experience</vt:lpstr>
      <vt:lpstr>Design that showcases identity and preferred experience</vt:lpstr>
      <vt:lpstr>The 70 Series Line-up: Wall mount (TSW)</vt:lpstr>
      <vt:lpstr>The 70 Series Line-up: Tabletop (TS)</vt:lpstr>
      <vt:lpstr>Compact and sleek design, ready to impress</vt:lpstr>
      <vt:lpstr>Accessories: Mounting Options</vt:lpstr>
      <vt:lpstr>Accessories: Room Availability Indicators</vt:lpstr>
      <vt:lpstr>Touch Screen Deployment and Management – at scale</vt:lpstr>
      <vt:lpstr>Upgrading to 70-Series is easy</vt:lpstr>
      <vt:lpstr>The Gateway to Experiences</vt:lpstr>
      <vt:lpstr>Crestron Room  Scheduling Solutions</vt:lpstr>
      <vt:lpstr>Crestron Flex UC Solutions</vt:lpstr>
      <vt:lpstr>Crestron 4-Series™ Control Systems</vt:lpstr>
      <vt:lpstr>Crestron Home™ Solutions</vt:lpstr>
      <vt:lpstr>Crestron 70 Series Touch Screens Learn more at crestron.com/touchscreens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Delix Alex</dc:creator>
  <cp:lastModifiedBy>Briana Wickham</cp:lastModifiedBy>
  <cp:revision>71</cp:revision>
  <dcterms:created xsi:type="dcterms:W3CDTF">2020-06-10T18:24:52Z</dcterms:created>
  <dcterms:modified xsi:type="dcterms:W3CDTF">2021-05-12T20:15:55Z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0x010100D9398B901ADF6D489B887AC302D7EED3</vt:lpwstr>
  </property>
</Properties>
</file>