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65" r:id="rId2"/>
  </p:sldMasterIdLst>
  <p:notesMasterIdLst>
    <p:notesMasterId r:id="rId47"/>
  </p:notesMasterIdLst>
  <p:sldIdLst>
    <p:sldId id="265" r:id="rId3"/>
    <p:sldId id="256" r:id="rId4"/>
    <p:sldId id="257" r:id="rId5"/>
    <p:sldId id="258" r:id="rId6"/>
    <p:sldId id="267" r:id="rId7"/>
    <p:sldId id="259" r:id="rId8"/>
    <p:sldId id="268" r:id="rId9"/>
    <p:sldId id="269" r:id="rId10"/>
    <p:sldId id="270" r:id="rId11"/>
    <p:sldId id="266"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306" r:id="rId35"/>
    <p:sldId id="293" r:id="rId36"/>
    <p:sldId id="294" r:id="rId37"/>
    <p:sldId id="295" r:id="rId38"/>
    <p:sldId id="296" r:id="rId39"/>
    <p:sldId id="297" r:id="rId40"/>
    <p:sldId id="298" r:id="rId41"/>
    <p:sldId id="299" r:id="rId42"/>
    <p:sldId id="300" r:id="rId43"/>
    <p:sldId id="301" r:id="rId44"/>
    <p:sldId id="302" r:id="rId45"/>
    <p:sldId id="264"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375C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708"/>
    <p:restoredTop sz="94830"/>
  </p:normalViewPr>
  <p:slideViewPr>
    <p:cSldViewPr snapToGrid="0" snapToObjects="1">
      <p:cViewPr varScale="1">
        <p:scale>
          <a:sx n="121" d="100"/>
          <a:sy n="121" d="100"/>
        </p:scale>
        <p:origin x="131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0CDCAE-68C0-334B-9F46-D4D1B30F0BFA}" type="datetimeFigureOut">
              <a:rPr lang="en-US" smtClean="0"/>
              <a:t>11/20/19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C0E9B4-FB23-8541-9166-BB6DB65B1DD7}" type="slidenum">
              <a:rPr lang="en-US" smtClean="0"/>
              <a:t>‹#›</a:t>
            </a:fld>
            <a:endParaRPr lang="en-US"/>
          </a:p>
        </p:txBody>
      </p:sp>
    </p:spTree>
    <p:extLst>
      <p:ext uri="{BB962C8B-B14F-4D97-AF65-F5344CB8AC3E}">
        <p14:creationId xmlns:p14="http://schemas.microsoft.com/office/powerpoint/2010/main" val="4096986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C0E9B4-FB23-8541-9166-BB6DB65B1DD7}" type="slidenum">
              <a:rPr lang="en-US" smtClean="0"/>
              <a:t>20</a:t>
            </a:fld>
            <a:endParaRPr lang="en-US"/>
          </a:p>
        </p:txBody>
      </p:sp>
    </p:spTree>
    <p:extLst>
      <p:ext uri="{BB962C8B-B14F-4D97-AF65-F5344CB8AC3E}">
        <p14:creationId xmlns:p14="http://schemas.microsoft.com/office/powerpoint/2010/main" val="14321750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8C549AC-F50C-2846-8670-321F2BD26216}"/>
              </a:ext>
            </a:extLst>
          </p:cNvPr>
          <p:cNvSpPr/>
          <p:nvPr userDrawn="1"/>
        </p:nvSpPr>
        <p:spPr>
          <a:xfrm>
            <a:off x="342900" y="304799"/>
            <a:ext cx="11506200" cy="5867401"/>
          </a:xfrm>
          <a:prstGeom prst="rect">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5" name="Rectangle 4">
            <a:extLst>
              <a:ext uri="{FF2B5EF4-FFF2-40B4-BE49-F238E27FC236}">
                <a16:creationId xmlns:a16="http://schemas.microsoft.com/office/drawing/2014/main" id="{3FD0CF14-31CA-7847-9353-1F8F1455B937}"/>
              </a:ext>
            </a:extLst>
          </p:cNvPr>
          <p:cNvSpPr/>
          <p:nvPr userDrawn="1"/>
        </p:nvSpPr>
        <p:spPr>
          <a:xfrm>
            <a:off x="342901" y="304799"/>
            <a:ext cx="11506199" cy="5867401"/>
          </a:xfrm>
          <a:prstGeom prst="rect">
            <a:avLst/>
          </a:prstGeom>
          <a:solidFill>
            <a:schemeClr val="tx2">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F439A7BE-C7B2-6A42-9527-D05E9E968D44}"/>
              </a:ext>
            </a:extLst>
          </p:cNvPr>
          <p:cNvSpPr>
            <a:spLocks noGrp="1"/>
          </p:cNvSpPr>
          <p:nvPr>
            <p:ph type="title" hasCustomPrompt="1"/>
          </p:nvPr>
        </p:nvSpPr>
        <p:spPr>
          <a:xfrm>
            <a:off x="342900" y="2192383"/>
            <a:ext cx="11506200" cy="2092234"/>
          </a:xfrm>
        </p:spPr>
        <p:txBody>
          <a:bodyPr/>
          <a:lstStyle>
            <a:lvl1pPr algn="ctr">
              <a:lnSpc>
                <a:spcPct val="150000"/>
              </a:lnSpc>
              <a:spcAft>
                <a:spcPts val="2400"/>
              </a:spcAft>
              <a:defRPr>
                <a:solidFill>
                  <a:srgbClr val="FFFFFF"/>
                </a:solidFill>
              </a:defRPr>
            </a:lvl1pPr>
          </a:lstStyle>
          <a:p>
            <a:r>
              <a:rPr lang="en-US" dirty="0"/>
              <a:t>Presentation Title</a:t>
            </a:r>
          </a:p>
        </p:txBody>
      </p:sp>
      <p:cxnSp>
        <p:nvCxnSpPr>
          <p:cNvPr id="7" name="Straight Connector 6">
            <a:extLst>
              <a:ext uri="{FF2B5EF4-FFF2-40B4-BE49-F238E27FC236}">
                <a16:creationId xmlns:a16="http://schemas.microsoft.com/office/drawing/2014/main" id="{5B72A5A5-404E-4B40-B90E-20B97CC84047}"/>
              </a:ext>
            </a:extLst>
          </p:cNvPr>
          <p:cNvCxnSpPr>
            <a:cxnSpLocks/>
          </p:cNvCxnSpPr>
          <p:nvPr userDrawn="1"/>
        </p:nvCxnSpPr>
        <p:spPr>
          <a:xfrm flipH="1">
            <a:off x="342900" y="304800"/>
            <a:ext cx="115062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A2DAEF6-EC91-4342-B75E-72D7E9F2C91A}"/>
              </a:ext>
            </a:extLst>
          </p:cNvPr>
          <p:cNvCxnSpPr>
            <a:cxnSpLocks/>
          </p:cNvCxnSpPr>
          <p:nvPr userDrawn="1"/>
        </p:nvCxnSpPr>
        <p:spPr>
          <a:xfrm flipH="1">
            <a:off x="342900" y="6172201"/>
            <a:ext cx="115062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1804910"/>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eg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FD0CF14-31CA-7847-9353-1F8F1455B937}"/>
              </a:ext>
            </a:extLst>
          </p:cNvPr>
          <p:cNvSpPr/>
          <p:nvPr userDrawn="1"/>
        </p:nvSpPr>
        <p:spPr>
          <a:xfrm>
            <a:off x="342900" y="304799"/>
            <a:ext cx="11506200" cy="5867401"/>
          </a:xfrm>
          <a:prstGeom prst="rect">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F439A7BE-C7B2-6A42-9527-D05E9E968D44}"/>
              </a:ext>
            </a:extLst>
          </p:cNvPr>
          <p:cNvSpPr>
            <a:spLocks noGrp="1"/>
          </p:cNvSpPr>
          <p:nvPr>
            <p:ph type="title" hasCustomPrompt="1"/>
          </p:nvPr>
        </p:nvSpPr>
        <p:spPr>
          <a:xfrm>
            <a:off x="4418510" y="3155576"/>
            <a:ext cx="7011490" cy="2601126"/>
          </a:xfrm>
        </p:spPr>
        <p:txBody>
          <a:bodyPr anchor="t"/>
          <a:lstStyle>
            <a:lvl1pPr algn="l">
              <a:defRPr>
                <a:solidFill>
                  <a:srgbClr val="FFFFFF"/>
                </a:solidFill>
              </a:defRPr>
            </a:lvl1pPr>
          </a:lstStyle>
          <a:p>
            <a:r>
              <a:rPr lang="en-US" dirty="0"/>
              <a:t>Insert final remarks</a:t>
            </a:r>
          </a:p>
        </p:txBody>
      </p:sp>
      <p:sp>
        <p:nvSpPr>
          <p:cNvPr id="4" name="TextBox 3">
            <a:extLst>
              <a:ext uri="{FF2B5EF4-FFF2-40B4-BE49-F238E27FC236}">
                <a16:creationId xmlns:a16="http://schemas.microsoft.com/office/drawing/2014/main" id="{0A82CDB4-6B19-BC4B-9859-3FEC1DD9012D}"/>
              </a:ext>
            </a:extLst>
          </p:cNvPr>
          <p:cNvSpPr txBox="1"/>
          <p:nvPr userDrawn="1"/>
        </p:nvSpPr>
        <p:spPr>
          <a:xfrm>
            <a:off x="549449" y="5756702"/>
            <a:ext cx="9319379" cy="276999"/>
          </a:xfrm>
          <a:prstGeom prst="rect">
            <a:avLst/>
          </a:prstGeom>
          <a:noFill/>
        </p:spPr>
        <p:txBody>
          <a:bodyPr wrap="square" lIns="0" tIns="0" rIns="0" bIns="0" rtlCol="0">
            <a:spAutoFit/>
          </a:bodyPr>
          <a:lstStyle/>
          <a:p>
            <a:pPr>
              <a:lnSpc>
                <a:spcPct val="100000"/>
              </a:lnSpc>
            </a:pPr>
            <a:r>
              <a:rPr lang="en-US" sz="900" b="0" i="0" dirty="0">
                <a:solidFill>
                  <a:srgbClr val="FFFFFF"/>
                </a:solidFill>
                <a:latin typeface="Arial Narrow" panose="020B0604020202020204" pitchFamily="34" charset="0"/>
                <a:cs typeface="Arial Narrow" panose="020B0604020202020204" pitchFamily="34" charset="0"/>
              </a:rPr>
              <a:t>All brand names, product names, and trademarks are the property of their respective owners. Certain trademarks, registered trademarks, and trade names may be used in this document to refer to either the entities claiming the marks and names or their products. Crestron disclaims any proprietary interest in the marks and names of others. Crestron is not responsible for errors in typography or photography. ©2019 Crestron Electronics, Inc.</a:t>
            </a:r>
          </a:p>
        </p:txBody>
      </p:sp>
      <p:sp>
        <p:nvSpPr>
          <p:cNvPr id="8" name="Rectangle 7">
            <a:extLst>
              <a:ext uri="{FF2B5EF4-FFF2-40B4-BE49-F238E27FC236}">
                <a16:creationId xmlns:a16="http://schemas.microsoft.com/office/drawing/2014/main" id="{527EF3AC-2D07-E94E-B019-CFCAC1545AB5}"/>
              </a:ext>
            </a:extLst>
          </p:cNvPr>
          <p:cNvSpPr/>
          <p:nvPr userDrawn="1"/>
        </p:nvSpPr>
        <p:spPr>
          <a:xfrm>
            <a:off x="4418510" y="2766011"/>
            <a:ext cx="1170103" cy="1068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2301296"/>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E6817C9-BD41-294D-9DE5-64CB6885E9A1}"/>
              </a:ext>
            </a:extLst>
          </p:cNvPr>
          <p:cNvPicPr>
            <a:picLocks noChangeAspect="1"/>
          </p:cNvPicPr>
          <p:nvPr userDrawn="1"/>
        </p:nvPicPr>
        <p:blipFill>
          <a:blip r:embed="rId3" cstate="screen">
            <a:alphaModFix amt="90000"/>
            <a:extLst>
              <a:ext uri="{28A0092B-C50C-407E-A947-70E740481C1C}">
                <a14:useLocalDpi xmlns:a14="http://schemas.microsoft.com/office/drawing/2010/main"/>
              </a:ext>
            </a:extLst>
          </a:blip>
          <a:stretch>
            <a:fillRect/>
          </a:stretch>
        </p:blipFill>
        <p:spPr>
          <a:xfrm>
            <a:off x="2438400" y="3009900"/>
            <a:ext cx="7315200" cy="838200"/>
          </a:xfrm>
          <a:prstGeom prst="rect">
            <a:avLst/>
          </a:prstGeom>
        </p:spPr>
      </p:pic>
    </p:spTree>
    <p:extLst>
      <p:ext uri="{BB962C8B-B14F-4D97-AF65-F5344CB8AC3E}">
        <p14:creationId xmlns:p14="http://schemas.microsoft.com/office/powerpoint/2010/main" val="30621688"/>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FC58023-A927-0C4A-9A91-20A1E22B768E}"/>
              </a:ext>
            </a:extLst>
          </p:cNvPr>
          <p:cNvSpPr/>
          <p:nvPr userDrawn="1"/>
        </p:nvSpPr>
        <p:spPr>
          <a:xfrm>
            <a:off x="342900" y="1142999"/>
            <a:ext cx="11506200" cy="5029202"/>
          </a:xfrm>
          <a:prstGeom prst="rect">
            <a:avLst/>
          </a:prstGeom>
          <a:blipFill>
            <a:blip r:embed="rId2" cstate="screen">
              <a:extLst>
                <a:ext uri="{28A0092B-C50C-407E-A947-70E740481C1C}">
                  <a14:useLocalDpi xmlns:a14="http://schemas.microsoft.com/office/drawing/2010/main"/>
                </a:ext>
              </a:extLst>
            </a:blip>
            <a:stretch>
              <a:fillRect b="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2" name="Title 1">
            <a:extLst>
              <a:ext uri="{FF2B5EF4-FFF2-40B4-BE49-F238E27FC236}">
                <a16:creationId xmlns:a16="http://schemas.microsoft.com/office/drawing/2014/main" id="{F439A7BE-C7B2-6A42-9527-D05E9E968D44}"/>
              </a:ext>
            </a:extLst>
          </p:cNvPr>
          <p:cNvSpPr>
            <a:spLocks noGrp="1"/>
          </p:cNvSpPr>
          <p:nvPr>
            <p:ph type="title" hasCustomPrompt="1"/>
          </p:nvPr>
        </p:nvSpPr>
        <p:spPr/>
        <p:txBody>
          <a:bodyPr/>
          <a:lstStyle>
            <a:lvl1pPr>
              <a:defRPr/>
            </a:lvl1pPr>
          </a:lstStyle>
          <a:p>
            <a:r>
              <a:rPr lang="en-US" dirty="0"/>
              <a:t>Presentation Title</a:t>
            </a:r>
          </a:p>
        </p:txBody>
      </p:sp>
      <p:sp>
        <p:nvSpPr>
          <p:cNvPr id="6" name="Rectangle 5">
            <a:extLst>
              <a:ext uri="{FF2B5EF4-FFF2-40B4-BE49-F238E27FC236}">
                <a16:creationId xmlns:a16="http://schemas.microsoft.com/office/drawing/2014/main" id="{FF09BFB6-903A-E84F-8252-D3F6ED6E53DF}"/>
              </a:ext>
            </a:extLst>
          </p:cNvPr>
          <p:cNvSpPr/>
          <p:nvPr userDrawn="1"/>
        </p:nvSpPr>
        <p:spPr>
          <a:xfrm>
            <a:off x="342900" y="1142999"/>
            <a:ext cx="11506200" cy="5029201"/>
          </a:xfrm>
          <a:prstGeom prst="rect">
            <a:avLst/>
          </a:prstGeom>
          <a:solidFill>
            <a:schemeClr val="bg2">
              <a:alpha val="6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11" name="Text Placeholder 10">
            <a:extLst>
              <a:ext uri="{FF2B5EF4-FFF2-40B4-BE49-F238E27FC236}">
                <a16:creationId xmlns:a16="http://schemas.microsoft.com/office/drawing/2014/main" id="{9E3EC50F-26D4-4343-9324-FDCDC50EB005}"/>
              </a:ext>
            </a:extLst>
          </p:cNvPr>
          <p:cNvSpPr>
            <a:spLocks noGrp="1"/>
          </p:cNvSpPr>
          <p:nvPr>
            <p:ph type="body" sz="quarter" idx="10" hasCustomPrompt="1"/>
          </p:nvPr>
        </p:nvSpPr>
        <p:spPr>
          <a:xfrm>
            <a:off x="342900" y="2192384"/>
            <a:ext cx="11506200" cy="2092234"/>
          </a:xfrm>
        </p:spPr>
        <p:txBody>
          <a:bodyPr bIns="0" anchor="ctr"/>
          <a:lstStyle>
            <a:lvl1pPr algn="ctr">
              <a:lnSpc>
                <a:spcPct val="150000"/>
              </a:lnSpc>
              <a:spcBef>
                <a:spcPts val="0"/>
              </a:spcBef>
              <a:spcAft>
                <a:spcPts val="2400"/>
              </a:spcAft>
              <a:defRPr b="0">
                <a:solidFill>
                  <a:srgbClr val="FFFFFF"/>
                </a:solidFill>
              </a:defRPr>
            </a:lvl1pPr>
          </a:lstStyle>
          <a:p>
            <a:pPr lvl="0"/>
            <a:r>
              <a:rPr lang="en-US" dirty="0"/>
              <a:t>Section Title</a:t>
            </a:r>
          </a:p>
        </p:txBody>
      </p:sp>
      <p:cxnSp>
        <p:nvCxnSpPr>
          <p:cNvPr id="8" name="Straight Connector 7">
            <a:extLst>
              <a:ext uri="{FF2B5EF4-FFF2-40B4-BE49-F238E27FC236}">
                <a16:creationId xmlns:a16="http://schemas.microsoft.com/office/drawing/2014/main" id="{9C050623-803B-C046-99D8-C925901A1498}"/>
              </a:ext>
            </a:extLst>
          </p:cNvPr>
          <p:cNvCxnSpPr>
            <a:cxnSpLocks/>
          </p:cNvCxnSpPr>
          <p:nvPr userDrawn="1"/>
        </p:nvCxnSpPr>
        <p:spPr>
          <a:xfrm flipH="1">
            <a:off x="342900" y="304800"/>
            <a:ext cx="115062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CDCE323-3F2C-1342-BE83-2FDC8FE02154}"/>
              </a:ext>
            </a:extLst>
          </p:cNvPr>
          <p:cNvCxnSpPr>
            <a:cxnSpLocks/>
          </p:cNvCxnSpPr>
          <p:nvPr userDrawn="1"/>
        </p:nvCxnSpPr>
        <p:spPr>
          <a:xfrm flipH="1">
            <a:off x="342900" y="6172201"/>
            <a:ext cx="11506200"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4441027"/>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Standar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B32E40B-CCBD-0A4E-AF8A-EB273A2CE03B}"/>
              </a:ext>
            </a:extLst>
          </p:cNvPr>
          <p:cNvSpPr/>
          <p:nvPr userDrawn="1"/>
        </p:nvSpPr>
        <p:spPr>
          <a:xfrm>
            <a:off x="342899" y="1142999"/>
            <a:ext cx="1170103" cy="1068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F5EDCE51-345D-FC42-A7F7-92D30A2AF27D}"/>
              </a:ext>
            </a:extLst>
          </p:cNvPr>
          <p:cNvCxnSpPr>
            <a:cxnSpLocks/>
          </p:cNvCxnSpPr>
          <p:nvPr userDrawn="1"/>
        </p:nvCxnSpPr>
        <p:spPr>
          <a:xfrm flipH="1">
            <a:off x="342899" y="1249824"/>
            <a:ext cx="11506200"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439A7BE-C7B2-6A42-9527-D05E9E968D44}"/>
              </a:ext>
            </a:extLst>
          </p:cNvPr>
          <p:cNvSpPr>
            <a:spLocks noGrp="1"/>
          </p:cNvSpPr>
          <p:nvPr>
            <p:ph type="title" hasCustomPrompt="1"/>
          </p:nvPr>
        </p:nvSpPr>
        <p:spPr/>
        <p:txBody>
          <a:bodyPr/>
          <a:lstStyle/>
          <a:p>
            <a:r>
              <a:rPr lang="en-US" dirty="0"/>
              <a:t>Slide Title</a:t>
            </a:r>
          </a:p>
        </p:txBody>
      </p:sp>
      <p:sp>
        <p:nvSpPr>
          <p:cNvPr id="3" name="Content Placeholder 2">
            <a:extLst>
              <a:ext uri="{FF2B5EF4-FFF2-40B4-BE49-F238E27FC236}">
                <a16:creationId xmlns:a16="http://schemas.microsoft.com/office/drawing/2014/main" id="{7EFAE684-3A72-994C-944E-6DED924E55C9}"/>
              </a:ext>
            </a:extLst>
          </p:cNvPr>
          <p:cNvSpPr>
            <a:spLocks noGrp="1"/>
          </p:cNvSpPr>
          <p:nvPr>
            <p:ph idx="1" hasCustomPrompt="1"/>
          </p:nvPr>
        </p:nvSpPr>
        <p:spPr>
          <a:xfrm>
            <a:off x="342900" y="1485901"/>
            <a:ext cx="11506200" cy="4686300"/>
          </a:xfrm>
        </p:spPr>
        <p:txBody>
          <a:bodyPr/>
          <a:lstStyle>
            <a:lvl1pPr>
              <a:defRPr/>
            </a:lvl1pPr>
            <a:lvl2pPr>
              <a:defRPr/>
            </a:lvl2pPr>
            <a:lvl3pPr>
              <a:defRPr/>
            </a:lvl3pPr>
            <a:lvl4pPr>
              <a:defRPr/>
            </a:lvl4pPr>
            <a:lvl5pPr>
              <a:defRPr/>
            </a:lvl5pPr>
          </a:lstStyle>
          <a:p>
            <a:pPr lvl="0"/>
            <a:r>
              <a:rPr lang="en-US" dirty="0"/>
              <a:t>Indent to cycle through styles</a:t>
            </a:r>
          </a:p>
          <a:p>
            <a:pPr lvl="1"/>
            <a:r>
              <a:rPr lang="en-US" dirty="0"/>
              <a:t>Indent to cycle through styles</a:t>
            </a:r>
          </a:p>
          <a:p>
            <a:pPr lvl="2"/>
            <a:r>
              <a:rPr lang="en-US" dirty="0"/>
              <a:t>Indent to cycle through styles</a:t>
            </a:r>
          </a:p>
          <a:p>
            <a:pPr lvl="3"/>
            <a:r>
              <a:rPr lang="en-US" dirty="0"/>
              <a:t>Indent to cycle through styles</a:t>
            </a:r>
          </a:p>
          <a:p>
            <a:pPr lvl="4"/>
            <a:r>
              <a:rPr lang="en-US" dirty="0"/>
              <a:t>Indent to cycle through styles</a:t>
            </a:r>
          </a:p>
        </p:txBody>
      </p:sp>
      <p:cxnSp>
        <p:nvCxnSpPr>
          <p:cNvPr id="6" name="Straight Connector 5">
            <a:extLst>
              <a:ext uri="{FF2B5EF4-FFF2-40B4-BE49-F238E27FC236}">
                <a16:creationId xmlns:a16="http://schemas.microsoft.com/office/drawing/2014/main" id="{DB4CC6A3-E88D-914B-8183-B6AB87464E45}"/>
              </a:ext>
            </a:extLst>
          </p:cNvPr>
          <p:cNvCxnSpPr>
            <a:cxnSpLocks/>
          </p:cNvCxnSpPr>
          <p:nvPr userDrawn="1"/>
        </p:nvCxnSpPr>
        <p:spPr>
          <a:xfrm flipH="1">
            <a:off x="342900" y="304800"/>
            <a:ext cx="115062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C558D1D-2D6F-C04A-9B1E-7889396E9934}"/>
              </a:ext>
            </a:extLst>
          </p:cNvPr>
          <p:cNvCxnSpPr>
            <a:cxnSpLocks/>
          </p:cNvCxnSpPr>
          <p:nvPr userDrawn="1"/>
        </p:nvCxnSpPr>
        <p:spPr>
          <a:xfrm flipH="1">
            <a:off x="342900" y="6172201"/>
            <a:ext cx="115062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9344526"/>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mall Picture Righ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9A75F19-8ADD-0041-BB77-413B4C9E40A5}"/>
              </a:ext>
            </a:extLst>
          </p:cNvPr>
          <p:cNvSpPr>
            <a:spLocks noGrp="1"/>
          </p:cNvSpPr>
          <p:nvPr>
            <p:ph type="pic" sz="quarter" idx="10"/>
          </p:nvPr>
        </p:nvSpPr>
        <p:spPr>
          <a:xfrm>
            <a:off x="7010400" y="304800"/>
            <a:ext cx="4838700" cy="5867400"/>
          </a:xfrm>
        </p:spPr>
        <p:txBody>
          <a:bodyPr/>
          <a:lstStyle/>
          <a:p>
            <a:endParaRPr lang="en-US" dirty="0"/>
          </a:p>
        </p:txBody>
      </p:sp>
      <p:sp>
        <p:nvSpPr>
          <p:cNvPr id="2" name="Title 1">
            <a:extLst>
              <a:ext uri="{FF2B5EF4-FFF2-40B4-BE49-F238E27FC236}">
                <a16:creationId xmlns:a16="http://schemas.microsoft.com/office/drawing/2014/main" id="{F439A7BE-C7B2-6A42-9527-D05E9E968D44}"/>
              </a:ext>
            </a:extLst>
          </p:cNvPr>
          <p:cNvSpPr>
            <a:spLocks noGrp="1"/>
          </p:cNvSpPr>
          <p:nvPr>
            <p:ph type="title" hasCustomPrompt="1"/>
          </p:nvPr>
        </p:nvSpPr>
        <p:spPr>
          <a:xfrm>
            <a:off x="342900" y="304800"/>
            <a:ext cx="6438900" cy="838199"/>
          </a:xfrm>
        </p:spPr>
        <p:txBody>
          <a:bodyPr/>
          <a:lstStyle>
            <a:lvl1pPr>
              <a:defRPr/>
            </a:lvl1pPr>
          </a:lstStyle>
          <a:p>
            <a:r>
              <a:rPr lang="en-US" dirty="0"/>
              <a:t>Slide Title</a:t>
            </a:r>
          </a:p>
        </p:txBody>
      </p:sp>
      <p:sp>
        <p:nvSpPr>
          <p:cNvPr id="3" name="Content Placeholder 2">
            <a:extLst>
              <a:ext uri="{FF2B5EF4-FFF2-40B4-BE49-F238E27FC236}">
                <a16:creationId xmlns:a16="http://schemas.microsoft.com/office/drawing/2014/main" id="{7EFAE684-3A72-994C-944E-6DED924E55C9}"/>
              </a:ext>
            </a:extLst>
          </p:cNvPr>
          <p:cNvSpPr>
            <a:spLocks noGrp="1"/>
          </p:cNvSpPr>
          <p:nvPr>
            <p:ph idx="1" hasCustomPrompt="1"/>
          </p:nvPr>
        </p:nvSpPr>
        <p:spPr>
          <a:xfrm>
            <a:off x="342900" y="1485901"/>
            <a:ext cx="6438900" cy="4686300"/>
          </a:xfrm>
        </p:spPr>
        <p:txBody>
          <a:bodyPr/>
          <a:lstStyle>
            <a:lvl1pPr>
              <a:defRPr/>
            </a:lvl1pPr>
            <a:lvl2pPr>
              <a:defRPr/>
            </a:lvl2pPr>
            <a:lvl3pPr>
              <a:defRPr/>
            </a:lvl3pPr>
            <a:lvl4pPr>
              <a:defRPr/>
            </a:lvl4pPr>
            <a:lvl5pPr>
              <a:defRPr/>
            </a:lvl5pPr>
          </a:lstStyle>
          <a:p>
            <a:pPr lvl="0"/>
            <a:r>
              <a:rPr lang="en-US" dirty="0"/>
              <a:t>Indent to cycle through styles</a:t>
            </a:r>
          </a:p>
          <a:p>
            <a:pPr lvl="1"/>
            <a:r>
              <a:rPr lang="en-US" dirty="0"/>
              <a:t>Indent to cycle through styles</a:t>
            </a:r>
          </a:p>
          <a:p>
            <a:pPr lvl="2"/>
            <a:r>
              <a:rPr lang="en-US" dirty="0"/>
              <a:t>Indent to cycle through styles</a:t>
            </a:r>
          </a:p>
          <a:p>
            <a:pPr lvl="3"/>
            <a:r>
              <a:rPr lang="en-US" dirty="0"/>
              <a:t>Indent to cycle through styles</a:t>
            </a:r>
          </a:p>
          <a:p>
            <a:pPr lvl="4"/>
            <a:r>
              <a:rPr lang="en-US" dirty="0"/>
              <a:t>Indent to cycle through styles</a:t>
            </a:r>
          </a:p>
        </p:txBody>
      </p:sp>
      <p:cxnSp>
        <p:nvCxnSpPr>
          <p:cNvPr id="9" name="Straight Connector 8">
            <a:extLst>
              <a:ext uri="{FF2B5EF4-FFF2-40B4-BE49-F238E27FC236}">
                <a16:creationId xmlns:a16="http://schemas.microsoft.com/office/drawing/2014/main" id="{FCE52150-67DD-8742-A638-F2298ED121B6}"/>
              </a:ext>
            </a:extLst>
          </p:cNvPr>
          <p:cNvCxnSpPr>
            <a:cxnSpLocks/>
          </p:cNvCxnSpPr>
          <p:nvPr userDrawn="1"/>
        </p:nvCxnSpPr>
        <p:spPr>
          <a:xfrm flipH="1">
            <a:off x="342900" y="304800"/>
            <a:ext cx="64389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364D057B-D19F-5542-BB92-4D4EE1BD903B}"/>
              </a:ext>
            </a:extLst>
          </p:cNvPr>
          <p:cNvCxnSpPr>
            <a:cxnSpLocks/>
          </p:cNvCxnSpPr>
          <p:nvPr userDrawn="1"/>
        </p:nvCxnSpPr>
        <p:spPr>
          <a:xfrm flipH="1">
            <a:off x="342900" y="6172201"/>
            <a:ext cx="64389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4758FE88-8D2F-744E-B7C5-72D3B04DC027}"/>
              </a:ext>
            </a:extLst>
          </p:cNvPr>
          <p:cNvSpPr/>
          <p:nvPr userDrawn="1"/>
        </p:nvSpPr>
        <p:spPr>
          <a:xfrm>
            <a:off x="342899" y="1142999"/>
            <a:ext cx="1170103" cy="1068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1B38CDA1-A2F0-8947-A50E-0AA79A4A910A}"/>
              </a:ext>
            </a:extLst>
          </p:cNvPr>
          <p:cNvCxnSpPr>
            <a:cxnSpLocks/>
          </p:cNvCxnSpPr>
          <p:nvPr userDrawn="1"/>
        </p:nvCxnSpPr>
        <p:spPr>
          <a:xfrm flipH="1">
            <a:off x="342899" y="1249824"/>
            <a:ext cx="6438901"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9786951"/>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rge Picture Righ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9A75F19-8ADD-0041-BB77-413B4C9E40A5}"/>
              </a:ext>
            </a:extLst>
          </p:cNvPr>
          <p:cNvSpPr>
            <a:spLocks noGrp="1"/>
          </p:cNvSpPr>
          <p:nvPr>
            <p:ph type="pic" sz="quarter" idx="10"/>
          </p:nvPr>
        </p:nvSpPr>
        <p:spPr>
          <a:xfrm>
            <a:off x="5410200" y="304800"/>
            <a:ext cx="6438900" cy="5867400"/>
          </a:xfrm>
        </p:spPr>
        <p:txBody>
          <a:bodyPr/>
          <a:lstStyle/>
          <a:p>
            <a:endParaRPr lang="en-US" dirty="0"/>
          </a:p>
        </p:txBody>
      </p:sp>
      <p:sp>
        <p:nvSpPr>
          <p:cNvPr id="2" name="Title 1">
            <a:extLst>
              <a:ext uri="{FF2B5EF4-FFF2-40B4-BE49-F238E27FC236}">
                <a16:creationId xmlns:a16="http://schemas.microsoft.com/office/drawing/2014/main" id="{F439A7BE-C7B2-6A42-9527-D05E9E968D44}"/>
              </a:ext>
            </a:extLst>
          </p:cNvPr>
          <p:cNvSpPr>
            <a:spLocks noGrp="1"/>
          </p:cNvSpPr>
          <p:nvPr>
            <p:ph type="title" hasCustomPrompt="1"/>
          </p:nvPr>
        </p:nvSpPr>
        <p:spPr>
          <a:xfrm>
            <a:off x="342900" y="304800"/>
            <a:ext cx="4838700" cy="838199"/>
          </a:xfrm>
        </p:spPr>
        <p:txBody>
          <a:bodyPr/>
          <a:lstStyle>
            <a:lvl1pPr>
              <a:defRPr/>
            </a:lvl1pPr>
          </a:lstStyle>
          <a:p>
            <a:r>
              <a:rPr lang="en-US" dirty="0"/>
              <a:t>Slide Title</a:t>
            </a:r>
          </a:p>
        </p:txBody>
      </p:sp>
      <p:sp>
        <p:nvSpPr>
          <p:cNvPr id="3" name="Content Placeholder 2">
            <a:extLst>
              <a:ext uri="{FF2B5EF4-FFF2-40B4-BE49-F238E27FC236}">
                <a16:creationId xmlns:a16="http://schemas.microsoft.com/office/drawing/2014/main" id="{7EFAE684-3A72-994C-944E-6DED924E55C9}"/>
              </a:ext>
            </a:extLst>
          </p:cNvPr>
          <p:cNvSpPr>
            <a:spLocks noGrp="1"/>
          </p:cNvSpPr>
          <p:nvPr>
            <p:ph idx="1" hasCustomPrompt="1"/>
          </p:nvPr>
        </p:nvSpPr>
        <p:spPr>
          <a:xfrm>
            <a:off x="342900" y="1485901"/>
            <a:ext cx="4838700" cy="4686300"/>
          </a:xfrm>
        </p:spPr>
        <p:txBody>
          <a:bodyPr/>
          <a:lstStyle>
            <a:lvl1pPr>
              <a:defRPr/>
            </a:lvl1pPr>
            <a:lvl2pPr>
              <a:defRPr/>
            </a:lvl2pPr>
            <a:lvl3pPr>
              <a:defRPr/>
            </a:lvl3pPr>
            <a:lvl4pPr>
              <a:defRPr/>
            </a:lvl4pPr>
            <a:lvl5pPr>
              <a:defRPr/>
            </a:lvl5pPr>
          </a:lstStyle>
          <a:p>
            <a:pPr lvl="0"/>
            <a:r>
              <a:rPr lang="en-US" dirty="0"/>
              <a:t>Indent to cycle through styles</a:t>
            </a:r>
          </a:p>
          <a:p>
            <a:pPr lvl="1"/>
            <a:r>
              <a:rPr lang="en-US" dirty="0"/>
              <a:t>Indent to cycle through styles</a:t>
            </a:r>
          </a:p>
          <a:p>
            <a:pPr lvl="2"/>
            <a:r>
              <a:rPr lang="en-US" dirty="0"/>
              <a:t>Indent to cycle through styles</a:t>
            </a:r>
          </a:p>
          <a:p>
            <a:pPr lvl="3"/>
            <a:r>
              <a:rPr lang="en-US" dirty="0"/>
              <a:t>Indent to cycle through styles</a:t>
            </a:r>
          </a:p>
          <a:p>
            <a:pPr lvl="4"/>
            <a:r>
              <a:rPr lang="en-US" dirty="0"/>
              <a:t>Indent to cycle through styles</a:t>
            </a:r>
          </a:p>
        </p:txBody>
      </p:sp>
      <p:cxnSp>
        <p:nvCxnSpPr>
          <p:cNvPr id="9" name="Straight Connector 8">
            <a:extLst>
              <a:ext uri="{FF2B5EF4-FFF2-40B4-BE49-F238E27FC236}">
                <a16:creationId xmlns:a16="http://schemas.microsoft.com/office/drawing/2014/main" id="{495FCCDF-1129-5440-8F4C-5D89F1BF5066}"/>
              </a:ext>
            </a:extLst>
          </p:cNvPr>
          <p:cNvCxnSpPr>
            <a:cxnSpLocks/>
          </p:cNvCxnSpPr>
          <p:nvPr userDrawn="1"/>
        </p:nvCxnSpPr>
        <p:spPr>
          <a:xfrm flipH="1">
            <a:off x="342900" y="304800"/>
            <a:ext cx="48387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BDD12AB-6F20-8447-9C30-8D521A00AB45}"/>
              </a:ext>
            </a:extLst>
          </p:cNvPr>
          <p:cNvCxnSpPr>
            <a:cxnSpLocks/>
          </p:cNvCxnSpPr>
          <p:nvPr userDrawn="1"/>
        </p:nvCxnSpPr>
        <p:spPr>
          <a:xfrm flipH="1">
            <a:off x="342900" y="6172201"/>
            <a:ext cx="48387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309D8B02-76F8-9941-9E90-2026147CC833}"/>
              </a:ext>
            </a:extLst>
          </p:cNvPr>
          <p:cNvSpPr/>
          <p:nvPr userDrawn="1"/>
        </p:nvSpPr>
        <p:spPr>
          <a:xfrm>
            <a:off x="342899" y="1142999"/>
            <a:ext cx="1170103" cy="1068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4B279DBC-A9EE-CF49-933F-76C01D0E0208}"/>
              </a:ext>
            </a:extLst>
          </p:cNvPr>
          <p:cNvCxnSpPr>
            <a:cxnSpLocks/>
          </p:cNvCxnSpPr>
          <p:nvPr userDrawn="1"/>
        </p:nvCxnSpPr>
        <p:spPr>
          <a:xfrm flipH="1">
            <a:off x="342899" y="1249824"/>
            <a:ext cx="4838701"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1879171"/>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mall Picture Lef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9A75F19-8ADD-0041-BB77-413B4C9E40A5}"/>
              </a:ext>
            </a:extLst>
          </p:cNvPr>
          <p:cNvSpPr>
            <a:spLocks noGrp="1"/>
          </p:cNvSpPr>
          <p:nvPr>
            <p:ph type="pic" sz="quarter" idx="10"/>
          </p:nvPr>
        </p:nvSpPr>
        <p:spPr>
          <a:xfrm>
            <a:off x="342900" y="1143000"/>
            <a:ext cx="4838700" cy="5029200"/>
          </a:xfrm>
        </p:spPr>
        <p:txBody>
          <a:bodyPr/>
          <a:lstStyle/>
          <a:p>
            <a:endParaRPr lang="en-US" dirty="0"/>
          </a:p>
        </p:txBody>
      </p:sp>
      <p:sp>
        <p:nvSpPr>
          <p:cNvPr id="2" name="Title 1">
            <a:extLst>
              <a:ext uri="{FF2B5EF4-FFF2-40B4-BE49-F238E27FC236}">
                <a16:creationId xmlns:a16="http://schemas.microsoft.com/office/drawing/2014/main" id="{F439A7BE-C7B2-6A42-9527-D05E9E968D44}"/>
              </a:ext>
            </a:extLst>
          </p:cNvPr>
          <p:cNvSpPr>
            <a:spLocks noGrp="1"/>
          </p:cNvSpPr>
          <p:nvPr>
            <p:ph type="title" hasCustomPrompt="1"/>
          </p:nvPr>
        </p:nvSpPr>
        <p:spPr>
          <a:xfrm>
            <a:off x="342899" y="304800"/>
            <a:ext cx="11506199" cy="838199"/>
          </a:xfrm>
        </p:spPr>
        <p:txBody>
          <a:bodyPr/>
          <a:lstStyle>
            <a:lvl1pPr>
              <a:defRPr/>
            </a:lvl1pPr>
          </a:lstStyle>
          <a:p>
            <a:r>
              <a:rPr lang="en-US" dirty="0"/>
              <a:t>Slide Title</a:t>
            </a:r>
          </a:p>
        </p:txBody>
      </p:sp>
      <p:sp>
        <p:nvSpPr>
          <p:cNvPr id="3" name="Content Placeholder 2">
            <a:extLst>
              <a:ext uri="{FF2B5EF4-FFF2-40B4-BE49-F238E27FC236}">
                <a16:creationId xmlns:a16="http://schemas.microsoft.com/office/drawing/2014/main" id="{7EFAE684-3A72-994C-944E-6DED924E55C9}"/>
              </a:ext>
            </a:extLst>
          </p:cNvPr>
          <p:cNvSpPr>
            <a:spLocks noGrp="1"/>
          </p:cNvSpPr>
          <p:nvPr>
            <p:ph idx="1" hasCustomPrompt="1"/>
          </p:nvPr>
        </p:nvSpPr>
        <p:spPr>
          <a:xfrm>
            <a:off x="5410200" y="1485901"/>
            <a:ext cx="6438900" cy="4686300"/>
          </a:xfrm>
        </p:spPr>
        <p:txBody>
          <a:bodyPr/>
          <a:lstStyle>
            <a:lvl1pPr>
              <a:defRPr/>
            </a:lvl1pPr>
            <a:lvl2pPr>
              <a:defRPr/>
            </a:lvl2pPr>
            <a:lvl3pPr>
              <a:defRPr/>
            </a:lvl3pPr>
            <a:lvl4pPr>
              <a:defRPr/>
            </a:lvl4pPr>
            <a:lvl5pPr>
              <a:defRPr/>
            </a:lvl5pPr>
          </a:lstStyle>
          <a:p>
            <a:pPr lvl="0"/>
            <a:r>
              <a:rPr lang="en-US" dirty="0"/>
              <a:t>Indent to cycle through styles</a:t>
            </a:r>
          </a:p>
          <a:p>
            <a:pPr lvl="1"/>
            <a:r>
              <a:rPr lang="en-US" dirty="0"/>
              <a:t>Indent to cycle through styles</a:t>
            </a:r>
          </a:p>
          <a:p>
            <a:pPr lvl="2"/>
            <a:r>
              <a:rPr lang="en-US" dirty="0"/>
              <a:t>Indent to cycle through styles</a:t>
            </a:r>
          </a:p>
          <a:p>
            <a:pPr lvl="3"/>
            <a:r>
              <a:rPr lang="en-US" dirty="0"/>
              <a:t>Indent to cycle through styles</a:t>
            </a:r>
          </a:p>
          <a:p>
            <a:pPr lvl="4"/>
            <a:r>
              <a:rPr lang="en-US" dirty="0"/>
              <a:t>Indent to cycle through styles</a:t>
            </a:r>
          </a:p>
        </p:txBody>
      </p:sp>
      <p:cxnSp>
        <p:nvCxnSpPr>
          <p:cNvPr id="9" name="Straight Connector 8">
            <a:extLst>
              <a:ext uri="{FF2B5EF4-FFF2-40B4-BE49-F238E27FC236}">
                <a16:creationId xmlns:a16="http://schemas.microsoft.com/office/drawing/2014/main" id="{F7DDE935-DE02-FC47-AE99-7CAC24800596}"/>
              </a:ext>
            </a:extLst>
          </p:cNvPr>
          <p:cNvCxnSpPr>
            <a:cxnSpLocks/>
          </p:cNvCxnSpPr>
          <p:nvPr userDrawn="1"/>
        </p:nvCxnSpPr>
        <p:spPr>
          <a:xfrm flipH="1">
            <a:off x="342900" y="304800"/>
            <a:ext cx="11506198"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FADE69BE-3343-C249-91E6-ECC1EABFA9C7}"/>
              </a:ext>
            </a:extLst>
          </p:cNvPr>
          <p:cNvCxnSpPr>
            <a:cxnSpLocks/>
          </p:cNvCxnSpPr>
          <p:nvPr userDrawn="1"/>
        </p:nvCxnSpPr>
        <p:spPr>
          <a:xfrm flipH="1">
            <a:off x="5410200" y="6172201"/>
            <a:ext cx="64389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06E5221D-7C4B-474A-8689-35AE028187A7}"/>
              </a:ext>
            </a:extLst>
          </p:cNvPr>
          <p:cNvSpPr/>
          <p:nvPr userDrawn="1"/>
        </p:nvSpPr>
        <p:spPr>
          <a:xfrm>
            <a:off x="5410200" y="1142999"/>
            <a:ext cx="1170103" cy="1068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66312D30-B6F5-664D-8402-F674EEE7D0DC}"/>
              </a:ext>
            </a:extLst>
          </p:cNvPr>
          <p:cNvCxnSpPr>
            <a:cxnSpLocks/>
          </p:cNvCxnSpPr>
          <p:nvPr userDrawn="1"/>
        </p:nvCxnSpPr>
        <p:spPr>
          <a:xfrm flipH="1">
            <a:off x="5410200" y="1249824"/>
            <a:ext cx="6438899"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2273881"/>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rge Picture Lef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9A75F19-8ADD-0041-BB77-413B4C9E40A5}"/>
              </a:ext>
            </a:extLst>
          </p:cNvPr>
          <p:cNvSpPr>
            <a:spLocks noGrp="1"/>
          </p:cNvSpPr>
          <p:nvPr>
            <p:ph type="pic" sz="quarter" idx="10"/>
          </p:nvPr>
        </p:nvSpPr>
        <p:spPr>
          <a:xfrm>
            <a:off x="342900" y="1143000"/>
            <a:ext cx="6438900" cy="5029200"/>
          </a:xfrm>
        </p:spPr>
        <p:txBody>
          <a:bodyPr/>
          <a:lstStyle/>
          <a:p>
            <a:endParaRPr lang="en-US" dirty="0"/>
          </a:p>
        </p:txBody>
      </p:sp>
      <p:sp>
        <p:nvSpPr>
          <p:cNvPr id="2" name="Title 1">
            <a:extLst>
              <a:ext uri="{FF2B5EF4-FFF2-40B4-BE49-F238E27FC236}">
                <a16:creationId xmlns:a16="http://schemas.microsoft.com/office/drawing/2014/main" id="{F439A7BE-C7B2-6A42-9527-D05E9E968D44}"/>
              </a:ext>
            </a:extLst>
          </p:cNvPr>
          <p:cNvSpPr>
            <a:spLocks noGrp="1"/>
          </p:cNvSpPr>
          <p:nvPr>
            <p:ph type="title" hasCustomPrompt="1"/>
          </p:nvPr>
        </p:nvSpPr>
        <p:spPr>
          <a:xfrm>
            <a:off x="342900" y="304800"/>
            <a:ext cx="11506200" cy="838199"/>
          </a:xfrm>
        </p:spPr>
        <p:txBody>
          <a:bodyPr/>
          <a:lstStyle>
            <a:lvl1pPr>
              <a:defRPr/>
            </a:lvl1pPr>
          </a:lstStyle>
          <a:p>
            <a:r>
              <a:rPr lang="en-US" dirty="0"/>
              <a:t>Slide Title</a:t>
            </a:r>
          </a:p>
        </p:txBody>
      </p:sp>
      <p:sp>
        <p:nvSpPr>
          <p:cNvPr id="3" name="Content Placeholder 2">
            <a:extLst>
              <a:ext uri="{FF2B5EF4-FFF2-40B4-BE49-F238E27FC236}">
                <a16:creationId xmlns:a16="http://schemas.microsoft.com/office/drawing/2014/main" id="{7EFAE684-3A72-994C-944E-6DED924E55C9}"/>
              </a:ext>
            </a:extLst>
          </p:cNvPr>
          <p:cNvSpPr>
            <a:spLocks noGrp="1"/>
          </p:cNvSpPr>
          <p:nvPr>
            <p:ph idx="1" hasCustomPrompt="1"/>
          </p:nvPr>
        </p:nvSpPr>
        <p:spPr>
          <a:xfrm>
            <a:off x="7010400" y="1485901"/>
            <a:ext cx="4838700" cy="4686300"/>
          </a:xfrm>
        </p:spPr>
        <p:txBody>
          <a:bodyPr/>
          <a:lstStyle>
            <a:lvl1pPr>
              <a:defRPr/>
            </a:lvl1pPr>
            <a:lvl2pPr>
              <a:defRPr/>
            </a:lvl2pPr>
            <a:lvl3pPr>
              <a:defRPr/>
            </a:lvl3pPr>
            <a:lvl4pPr>
              <a:defRPr/>
            </a:lvl4pPr>
            <a:lvl5pPr>
              <a:defRPr/>
            </a:lvl5pPr>
          </a:lstStyle>
          <a:p>
            <a:pPr lvl="0"/>
            <a:r>
              <a:rPr lang="en-US" dirty="0"/>
              <a:t>Indent to cycle through styles</a:t>
            </a:r>
          </a:p>
          <a:p>
            <a:pPr lvl="1"/>
            <a:r>
              <a:rPr lang="en-US" dirty="0"/>
              <a:t>Indent to cycle through styles</a:t>
            </a:r>
          </a:p>
          <a:p>
            <a:pPr lvl="2"/>
            <a:r>
              <a:rPr lang="en-US" dirty="0"/>
              <a:t>Indent to cycle through styles</a:t>
            </a:r>
          </a:p>
          <a:p>
            <a:pPr lvl="3"/>
            <a:r>
              <a:rPr lang="en-US" dirty="0"/>
              <a:t>Indent to cycle through styles</a:t>
            </a:r>
          </a:p>
          <a:p>
            <a:pPr lvl="4"/>
            <a:r>
              <a:rPr lang="en-US" dirty="0"/>
              <a:t>Indent to cycle through styles</a:t>
            </a:r>
          </a:p>
        </p:txBody>
      </p:sp>
      <p:cxnSp>
        <p:nvCxnSpPr>
          <p:cNvPr id="9" name="Straight Connector 8">
            <a:extLst>
              <a:ext uri="{FF2B5EF4-FFF2-40B4-BE49-F238E27FC236}">
                <a16:creationId xmlns:a16="http://schemas.microsoft.com/office/drawing/2014/main" id="{BBBA747E-AC12-924C-A914-E02237AEB346}"/>
              </a:ext>
            </a:extLst>
          </p:cNvPr>
          <p:cNvCxnSpPr>
            <a:cxnSpLocks/>
          </p:cNvCxnSpPr>
          <p:nvPr userDrawn="1"/>
        </p:nvCxnSpPr>
        <p:spPr>
          <a:xfrm flipH="1">
            <a:off x="342900" y="304800"/>
            <a:ext cx="115062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3F83A81-AE0A-2441-A836-6C7344AA4466}"/>
              </a:ext>
            </a:extLst>
          </p:cNvPr>
          <p:cNvCxnSpPr>
            <a:cxnSpLocks/>
          </p:cNvCxnSpPr>
          <p:nvPr userDrawn="1"/>
        </p:nvCxnSpPr>
        <p:spPr>
          <a:xfrm flipH="1">
            <a:off x="7010399" y="6172201"/>
            <a:ext cx="4838701"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A4D3409D-C73B-D84A-8C3A-2A394666C789}"/>
              </a:ext>
            </a:extLst>
          </p:cNvPr>
          <p:cNvSpPr/>
          <p:nvPr userDrawn="1"/>
        </p:nvSpPr>
        <p:spPr>
          <a:xfrm>
            <a:off x="7010399" y="1142999"/>
            <a:ext cx="1170103" cy="1068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1F35711-2916-F840-8761-28B5AF611726}"/>
              </a:ext>
            </a:extLst>
          </p:cNvPr>
          <p:cNvCxnSpPr>
            <a:cxnSpLocks/>
          </p:cNvCxnSpPr>
          <p:nvPr userDrawn="1"/>
        </p:nvCxnSpPr>
        <p:spPr>
          <a:xfrm flipH="1">
            <a:off x="7010399" y="1249824"/>
            <a:ext cx="4838700"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0997752"/>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00321-2EA8-AD49-93AE-CA7FAB6522B5}"/>
              </a:ext>
            </a:extLst>
          </p:cNvPr>
          <p:cNvSpPr>
            <a:spLocks noGrp="1"/>
          </p:cNvSpPr>
          <p:nvPr>
            <p:ph type="title" hasCustomPrompt="1"/>
          </p:nvPr>
        </p:nvSpPr>
        <p:spPr/>
        <p:txBody>
          <a:bodyPr/>
          <a:lstStyle>
            <a:lvl1pPr>
              <a:defRPr/>
            </a:lvl1pPr>
          </a:lstStyle>
          <a:p>
            <a:r>
              <a:rPr lang="en-US" dirty="0"/>
              <a:t>Slide Title</a:t>
            </a:r>
          </a:p>
        </p:txBody>
      </p:sp>
      <p:sp>
        <p:nvSpPr>
          <p:cNvPr id="3" name="Content Placeholder 2">
            <a:extLst>
              <a:ext uri="{FF2B5EF4-FFF2-40B4-BE49-F238E27FC236}">
                <a16:creationId xmlns:a16="http://schemas.microsoft.com/office/drawing/2014/main" id="{7915069E-EDED-2F49-BC5E-2CCBB1BB1423}"/>
              </a:ext>
            </a:extLst>
          </p:cNvPr>
          <p:cNvSpPr>
            <a:spLocks noGrp="1"/>
          </p:cNvSpPr>
          <p:nvPr>
            <p:ph sz="half" idx="1" hasCustomPrompt="1"/>
          </p:nvPr>
        </p:nvSpPr>
        <p:spPr>
          <a:xfrm>
            <a:off x="342900" y="1485901"/>
            <a:ext cx="5524500" cy="4686300"/>
          </a:xfrm>
        </p:spPr>
        <p:txBody>
          <a:bodyPr/>
          <a:lstStyle>
            <a:lvl1pPr>
              <a:defRPr/>
            </a:lvl1pPr>
            <a:lvl2pPr>
              <a:defRPr/>
            </a:lvl2pPr>
            <a:lvl3pPr>
              <a:defRPr/>
            </a:lvl3pPr>
            <a:lvl4pPr>
              <a:defRPr/>
            </a:lvl4pPr>
            <a:lvl5pPr>
              <a:defRPr/>
            </a:lvl5pPr>
          </a:lstStyle>
          <a:p>
            <a:pPr lvl="0"/>
            <a:r>
              <a:rPr lang="en-US" dirty="0"/>
              <a:t>Indent to cycle through styles</a:t>
            </a:r>
          </a:p>
          <a:p>
            <a:pPr lvl="1"/>
            <a:r>
              <a:rPr lang="en-US" dirty="0"/>
              <a:t>Indent to cycle through styles</a:t>
            </a:r>
          </a:p>
          <a:p>
            <a:pPr lvl="2"/>
            <a:r>
              <a:rPr lang="en-US" dirty="0"/>
              <a:t>Indent to cycle through styles</a:t>
            </a:r>
          </a:p>
          <a:p>
            <a:pPr lvl="3"/>
            <a:r>
              <a:rPr lang="en-US" dirty="0"/>
              <a:t>Indent to cycle through styles</a:t>
            </a:r>
          </a:p>
          <a:p>
            <a:pPr lvl="4"/>
            <a:r>
              <a:rPr lang="en-US" dirty="0"/>
              <a:t>Indent to cycle through styles</a:t>
            </a:r>
          </a:p>
        </p:txBody>
      </p:sp>
      <p:sp>
        <p:nvSpPr>
          <p:cNvPr id="4" name="Content Placeholder 3">
            <a:extLst>
              <a:ext uri="{FF2B5EF4-FFF2-40B4-BE49-F238E27FC236}">
                <a16:creationId xmlns:a16="http://schemas.microsoft.com/office/drawing/2014/main" id="{2EBE71FD-1B17-7549-A0D4-F14BC7E93A69}"/>
              </a:ext>
            </a:extLst>
          </p:cNvPr>
          <p:cNvSpPr>
            <a:spLocks noGrp="1"/>
          </p:cNvSpPr>
          <p:nvPr>
            <p:ph sz="half" idx="2" hasCustomPrompt="1"/>
          </p:nvPr>
        </p:nvSpPr>
        <p:spPr>
          <a:xfrm>
            <a:off x="6324600" y="1485901"/>
            <a:ext cx="5524500" cy="4686299"/>
          </a:xfrm>
        </p:spPr>
        <p:txBody>
          <a:bodyPr/>
          <a:lstStyle>
            <a:lvl1pPr>
              <a:defRPr/>
            </a:lvl1pPr>
            <a:lvl2pPr>
              <a:defRPr/>
            </a:lvl2pPr>
            <a:lvl3pPr>
              <a:defRPr/>
            </a:lvl3pPr>
            <a:lvl4pPr>
              <a:defRPr/>
            </a:lvl4pPr>
            <a:lvl5pPr>
              <a:defRPr/>
            </a:lvl5pPr>
          </a:lstStyle>
          <a:p>
            <a:pPr lvl="0"/>
            <a:r>
              <a:rPr lang="en-US" dirty="0"/>
              <a:t>Indent to cycle through styles</a:t>
            </a:r>
          </a:p>
          <a:p>
            <a:pPr lvl="1"/>
            <a:r>
              <a:rPr lang="en-US" dirty="0"/>
              <a:t>Indent to cycle through styles</a:t>
            </a:r>
          </a:p>
          <a:p>
            <a:pPr lvl="2"/>
            <a:r>
              <a:rPr lang="en-US" dirty="0"/>
              <a:t>Indent to cycle through styles</a:t>
            </a:r>
          </a:p>
          <a:p>
            <a:pPr lvl="3"/>
            <a:r>
              <a:rPr lang="en-US" dirty="0"/>
              <a:t>Indent to cycle through styles</a:t>
            </a:r>
          </a:p>
          <a:p>
            <a:pPr lvl="4"/>
            <a:r>
              <a:rPr lang="en-US" dirty="0"/>
              <a:t>Indent to cycle through styles</a:t>
            </a:r>
          </a:p>
        </p:txBody>
      </p:sp>
      <p:cxnSp>
        <p:nvCxnSpPr>
          <p:cNvPr id="10" name="Straight Connector 9">
            <a:extLst>
              <a:ext uri="{FF2B5EF4-FFF2-40B4-BE49-F238E27FC236}">
                <a16:creationId xmlns:a16="http://schemas.microsoft.com/office/drawing/2014/main" id="{AB0C3130-6E55-6348-A94E-A94B9CD67F06}"/>
              </a:ext>
            </a:extLst>
          </p:cNvPr>
          <p:cNvCxnSpPr>
            <a:cxnSpLocks/>
          </p:cNvCxnSpPr>
          <p:nvPr userDrawn="1"/>
        </p:nvCxnSpPr>
        <p:spPr>
          <a:xfrm flipH="1">
            <a:off x="342900" y="304800"/>
            <a:ext cx="115062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6E0CEFA-394C-3F41-95C8-E4838CBBAA34}"/>
              </a:ext>
            </a:extLst>
          </p:cNvPr>
          <p:cNvCxnSpPr>
            <a:cxnSpLocks/>
          </p:cNvCxnSpPr>
          <p:nvPr userDrawn="1"/>
        </p:nvCxnSpPr>
        <p:spPr>
          <a:xfrm flipH="1">
            <a:off x="342900" y="6172201"/>
            <a:ext cx="55245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3891209-0849-724F-990F-886BF7C04E3E}"/>
              </a:ext>
            </a:extLst>
          </p:cNvPr>
          <p:cNvCxnSpPr>
            <a:cxnSpLocks/>
          </p:cNvCxnSpPr>
          <p:nvPr userDrawn="1"/>
        </p:nvCxnSpPr>
        <p:spPr>
          <a:xfrm flipH="1">
            <a:off x="6324600" y="6172201"/>
            <a:ext cx="55245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67D558D4-3521-C845-B310-A0B61E214C4E}"/>
              </a:ext>
            </a:extLst>
          </p:cNvPr>
          <p:cNvSpPr/>
          <p:nvPr userDrawn="1"/>
        </p:nvSpPr>
        <p:spPr>
          <a:xfrm>
            <a:off x="342899" y="1142999"/>
            <a:ext cx="1170103" cy="1068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20C4822C-DFDC-4F42-B8F4-5FCB689DBE90}"/>
              </a:ext>
            </a:extLst>
          </p:cNvPr>
          <p:cNvCxnSpPr>
            <a:cxnSpLocks/>
          </p:cNvCxnSpPr>
          <p:nvPr userDrawn="1"/>
        </p:nvCxnSpPr>
        <p:spPr>
          <a:xfrm flipH="1">
            <a:off x="342899" y="1249824"/>
            <a:ext cx="5524501"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7F68253-4260-6643-B46F-0EA47DC7B656}"/>
              </a:ext>
            </a:extLst>
          </p:cNvPr>
          <p:cNvCxnSpPr>
            <a:cxnSpLocks/>
          </p:cNvCxnSpPr>
          <p:nvPr userDrawn="1"/>
        </p:nvCxnSpPr>
        <p:spPr>
          <a:xfrm flipH="1">
            <a:off x="6324600" y="1249824"/>
            <a:ext cx="5524501"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7155926"/>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Two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755F2-B672-ED4C-BC45-B34E7DDF91C3}"/>
              </a:ext>
            </a:extLst>
          </p:cNvPr>
          <p:cNvSpPr>
            <a:spLocks noGrp="1"/>
          </p:cNvSpPr>
          <p:nvPr>
            <p:ph type="title" hasCustomPrompt="1"/>
          </p:nvPr>
        </p:nvSpPr>
        <p:spPr>
          <a:xfrm>
            <a:off x="342900" y="304801"/>
            <a:ext cx="11506200" cy="838199"/>
          </a:xfrm>
        </p:spPr>
        <p:txBody>
          <a:bodyPr/>
          <a:lstStyle>
            <a:lvl1pPr>
              <a:defRPr/>
            </a:lvl1pPr>
          </a:lstStyle>
          <a:p>
            <a:r>
              <a:rPr lang="en-US" dirty="0"/>
              <a:t>Slide Title</a:t>
            </a:r>
          </a:p>
        </p:txBody>
      </p:sp>
      <p:sp>
        <p:nvSpPr>
          <p:cNvPr id="3" name="Text Placeholder 2">
            <a:extLst>
              <a:ext uri="{FF2B5EF4-FFF2-40B4-BE49-F238E27FC236}">
                <a16:creationId xmlns:a16="http://schemas.microsoft.com/office/drawing/2014/main" id="{EC71EEB2-D6D0-264B-8FE4-45DE75021D64}"/>
              </a:ext>
            </a:extLst>
          </p:cNvPr>
          <p:cNvSpPr>
            <a:spLocks noGrp="1"/>
          </p:cNvSpPr>
          <p:nvPr>
            <p:ph type="body" idx="1" hasCustomPrompt="1"/>
          </p:nvPr>
        </p:nvSpPr>
        <p:spPr>
          <a:xfrm>
            <a:off x="342901" y="1485901"/>
            <a:ext cx="5524500" cy="416788"/>
          </a:xfrm>
        </p:spPr>
        <p:txBody>
          <a:bodyPr anchor="t">
            <a:noAutofit/>
          </a:bodyPr>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Comparison A</a:t>
            </a:r>
          </a:p>
        </p:txBody>
      </p:sp>
      <p:sp>
        <p:nvSpPr>
          <p:cNvPr id="4" name="Content Placeholder 3">
            <a:extLst>
              <a:ext uri="{FF2B5EF4-FFF2-40B4-BE49-F238E27FC236}">
                <a16:creationId xmlns:a16="http://schemas.microsoft.com/office/drawing/2014/main" id="{0091C31A-1519-1A49-9AF3-20D9CE9ACDF9}"/>
              </a:ext>
            </a:extLst>
          </p:cNvPr>
          <p:cNvSpPr>
            <a:spLocks noGrp="1"/>
          </p:cNvSpPr>
          <p:nvPr>
            <p:ph sz="half" idx="2" hasCustomPrompt="1"/>
          </p:nvPr>
        </p:nvSpPr>
        <p:spPr>
          <a:xfrm>
            <a:off x="342901" y="1902691"/>
            <a:ext cx="5524500" cy="4269509"/>
          </a:xfrm>
        </p:spPr>
        <p:txBody>
          <a:bodyPr/>
          <a:lstStyle>
            <a:lvl1pPr>
              <a:defRPr sz="2200" b="0">
                <a:solidFill>
                  <a:schemeClr val="tx1"/>
                </a:solidFill>
              </a:defRPr>
            </a:lvl1pPr>
            <a:lvl2pPr>
              <a:defRPr/>
            </a:lvl2pPr>
            <a:lvl3pPr>
              <a:defRPr/>
            </a:lvl3pPr>
            <a:lvl4pPr>
              <a:defRPr/>
            </a:lvl4pPr>
            <a:lvl5pPr>
              <a:defRPr/>
            </a:lvl5pPr>
          </a:lstStyle>
          <a:p>
            <a:pPr lvl="0"/>
            <a:r>
              <a:rPr lang="en-US" dirty="0"/>
              <a:t>Indent to cycle through styles</a:t>
            </a:r>
          </a:p>
          <a:p>
            <a:pPr lvl="2"/>
            <a:r>
              <a:rPr lang="en-US" dirty="0"/>
              <a:t>Indent to cycle through styles</a:t>
            </a:r>
          </a:p>
          <a:p>
            <a:pPr lvl="3"/>
            <a:r>
              <a:rPr lang="en-US" dirty="0"/>
              <a:t>Indent to cycle through styles</a:t>
            </a:r>
          </a:p>
          <a:p>
            <a:pPr lvl="4"/>
            <a:r>
              <a:rPr lang="en-US" dirty="0"/>
              <a:t>Indent to cycle through styles</a:t>
            </a:r>
          </a:p>
        </p:txBody>
      </p:sp>
      <p:sp>
        <p:nvSpPr>
          <p:cNvPr id="5" name="Text Placeholder 4">
            <a:extLst>
              <a:ext uri="{FF2B5EF4-FFF2-40B4-BE49-F238E27FC236}">
                <a16:creationId xmlns:a16="http://schemas.microsoft.com/office/drawing/2014/main" id="{F65FC974-0B67-244F-A1EC-D92D1DB8D80F}"/>
              </a:ext>
            </a:extLst>
          </p:cNvPr>
          <p:cNvSpPr>
            <a:spLocks noGrp="1"/>
          </p:cNvSpPr>
          <p:nvPr>
            <p:ph type="body" sz="quarter" idx="3" hasCustomPrompt="1"/>
          </p:nvPr>
        </p:nvSpPr>
        <p:spPr>
          <a:xfrm>
            <a:off x="6324598" y="1485901"/>
            <a:ext cx="5524502" cy="416788"/>
          </a:xfrm>
        </p:spPr>
        <p:txBody>
          <a:bodyPr anchor="t">
            <a:noAutofit/>
          </a:bodyPr>
          <a:lstStyle>
            <a:lvl1pPr marL="0" indent="0">
              <a:spcBef>
                <a:spcPts val="0"/>
              </a:spcBef>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Comparison B</a:t>
            </a:r>
          </a:p>
        </p:txBody>
      </p:sp>
      <p:sp>
        <p:nvSpPr>
          <p:cNvPr id="6" name="Content Placeholder 5">
            <a:extLst>
              <a:ext uri="{FF2B5EF4-FFF2-40B4-BE49-F238E27FC236}">
                <a16:creationId xmlns:a16="http://schemas.microsoft.com/office/drawing/2014/main" id="{859B00CE-B18A-524C-B912-CE8D3A8FB7F8}"/>
              </a:ext>
            </a:extLst>
          </p:cNvPr>
          <p:cNvSpPr>
            <a:spLocks noGrp="1"/>
          </p:cNvSpPr>
          <p:nvPr>
            <p:ph sz="quarter" idx="4" hasCustomPrompt="1"/>
          </p:nvPr>
        </p:nvSpPr>
        <p:spPr>
          <a:xfrm>
            <a:off x="6324600" y="1902692"/>
            <a:ext cx="5524500" cy="4269508"/>
          </a:xfrm>
        </p:spPr>
        <p:txBody>
          <a:bodyPr/>
          <a:lstStyle>
            <a:lvl1pPr>
              <a:defRPr sz="2200" b="0">
                <a:solidFill>
                  <a:schemeClr val="tx1"/>
                </a:solidFill>
              </a:defRPr>
            </a:lvl1pPr>
            <a:lvl2pPr>
              <a:defRPr/>
            </a:lvl2pPr>
            <a:lvl3pPr>
              <a:defRPr/>
            </a:lvl3pPr>
            <a:lvl4pPr>
              <a:defRPr/>
            </a:lvl4pPr>
            <a:lvl5pPr>
              <a:defRPr/>
            </a:lvl5pPr>
          </a:lstStyle>
          <a:p>
            <a:pPr lvl="0"/>
            <a:r>
              <a:rPr lang="en-US" dirty="0"/>
              <a:t>Indent to cycle through styles</a:t>
            </a:r>
          </a:p>
          <a:p>
            <a:pPr lvl="2"/>
            <a:r>
              <a:rPr lang="en-US" dirty="0"/>
              <a:t>Indent to cycle through styles</a:t>
            </a:r>
          </a:p>
          <a:p>
            <a:pPr lvl="3"/>
            <a:r>
              <a:rPr lang="en-US" dirty="0"/>
              <a:t>Indent to cycle through styles</a:t>
            </a:r>
          </a:p>
          <a:p>
            <a:pPr lvl="4"/>
            <a:r>
              <a:rPr lang="en-US" dirty="0"/>
              <a:t>Indent to cycle through styles</a:t>
            </a:r>
          </a:p>
        </p:txBody>
      </p:sp>
      <p:cxnSp>
        <p:nvCxnSpPr>
          <p:cNvPr id="14" name="Straight Connector 13">
            <a:extLst>
              <a:ext uri="{FF2B5EF4-FFF2-40B4-BE49-F238E27FC236}">
                <a16:creationId xmlns:a16="http://schemas.microsoft.com/office/drawing/2014/main" id="{8BB041EA-A84E-504E-8265-EA474A31BBAA}"/>
              </a:ext>
            </a:extLst>
          </p:cNvPr>
          <p:cNvCxnSpPr>
            <a:cxnSpLocks/>
          </p:cNvCxnSpPr>
          <p:nvPr userDrawn="1"/>
        </p:nvCxnSpPr>
        <p:spPr>
          <a:xfrm flipH="1">
            <a:off x="342900" y="304800"/>
            <a:ext cx="115062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CB02D46-2F66-FF48-BD6A-1A7C5404E564}"/>
              </a:ext>
            </a:extLst>
          </p:cNvPr>
          <p:cNvCxnSpPr>
            <a:cxnSpLocks/>
          </p:cNvCxnSpPr>
          <p:nvPr userDrawn="1"/>
        </p:nvCxnSpPr>
        <p:spPr>
          <a:xfrm flipH="1">
            <a:off x="342900" y="6172201"/>
            <a:ext cx="55245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ADC6CFC-6A73-184A-B5F9-6D40FA253719}"/>
              </a:ext>
            </a:extLst>
          </p:cNvPr>
          <p:cNvCxnSpPr>
            <a:cxnSpLocks/>
          </p:cNvCxnSpPr>
          <p:nvPr userDrawn="1"/>
        </p:nvCxnSpPr>
        <p:spPr>
          <a:xfrm flipH="1">
            <a:off x="6324600" y="6172201"/>
            <a:ext cx="55245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1F81C8E9-5241-3845-874F-FF897683A6C2}"/>
              </a:ext>
            </a:extLst>
          </p:cNvPr>
          <p:cNvSpPr/>
          <p:nvPr userDrawn="1"/>
        </p:nvSpPr>
        <p:spPr>
          <a:xfrm>
            <a:off x="342899" y="1142999"/>
            <a:ext cx="1170103" cy="1068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0F49E9A5-72E4-684B-826C-D2E73353A24F}"/>
              </a:ext>
            </a:extLst>
          </p:cNvPr>
          <p:cNvCxnSpPr>
            <a:cxnSpLocks/>
          </p:cNvCxnSpPr>
          <p:nvPr userDrawn="1"/>
        </p:nvCxnSpPr>
        <p:spPr>
          <a:xfrm flipH="1">
            <a:off x="342899" y="1249824"/>
            <a:ext cx="5524501"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C4329695-7C69-E342-ABEA-424BE45EF17D}"/>
              </a:ext>
            </a:extLst>
          </p:cNvPr>
          <p:cNvSpPr/>
          <p:nvPr userDrawn="1"/>
        </p:nvSpPr>
        <p:spPr>
          <a:xfrm>
            <a:off x="6324599" y="1142999"/>
            <a:ext cx="1170103" cy="1068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45D7D09A-9633-FF4E-9803-F1C51BE50028}"/>
              </a:ext>
            </a:extLst>
          </p:cNvPr>
          <p:cNvCxnSpPr>
            <a:cxnSpLocks/>
          </p:cNvCxnSpPr>
          <p:nvPr userDrawn="1"/>
        </p:nvCxnSpPr>
        <p:spPr>
          <a:xfrm flipH="1">
            <a:off x="6324599" y="1249824"/>
            <a:ext cx="5524501"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7443152"/>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0FFA81-3FDE-C948-99A3-CD602A0DC27E}"/>
              </a:ext>
            </a:extLst>
          </p:cNvPr>
          <p:cNvSpPr>
            <a:spLocks noGrp="1"/>
          </p:cNvSpPr>
          <p:nvPr>
            <p:ph type="title"/>
          </p:nvPr>
        </p:nvSpPr>
        <p:spPr>
          <a:xfrm>
            <a:off x="342900" y="304800"/>
            <a:ext cx="11506200" cy="838199"/>
          </a:xfrm>
          <a:prstGeom prst="rect">
            <a:avLst/>
          </a:prstGeom>
        </p:spPr>
        <p:txBody>
          <a:bodyPr vert="horz" lIns="0" tIns="0" rIns="0" bIns="0" rtlCol="0" anchor="ctr">
            <a:normAutofit/>
          </a:bodyPr>
          <a:lstStyle/>
          <a:p>
            <a:endParaRPr lang="en-US" dirty="0"/>
          </a:p>
        </p:txBody>
      </p:sp>
      <p:sp>
        <p:nvSpPr>
          <p:cNvPr id="3" name="Text Placeholder 2">
            <a:extLst>
              <a:ext uri="{FF2B5EF4-FFF2-40B4-BE49-F238E27FC236}">
                <a16:creationId xmlns:a16="http://schemas.microsoft.com/office/drawing/2014/main" id="{8A8F2BCD-4EBC-9B43-B708-F772329A4BA0}"/>
              </a:ext>
            </a:extLst>
          </p:cNvPr>
          <p:cNvSpPr>
            <a:spLocks noGrp="1"/>
          </p:cNvSpPr>
          <p:nvPr>
            <p:ph type="body" idx="1"/>
          </p:nvPr>
        </p:nvSpPr>
        <p:spPr>
          <a:xfrm>
            <a:off x="342900" y="1485901"/>
            <a:ext cx="11506200" cy="4686300"/>
          </a:xfrm>
          <a:prstGeom prst="rect">
            <a:avLst/>
          </a:prstGeom>
        </p:spPr>
        <p:txBody>
          <a:bodyPr vert="horz" lIns="0" tIns="0" rIns="0" bIns="9144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Box 18">
            <a:extLst>
              <a:ext uri="{FF2B5EF4-FFF2-40B4-BE49-F238E27FC236}">
                <a16:creationId xmlns:a16="http://schemas.microsoft.com/office/drawing/2014/main" id="{738E55B4-A609-D24F-B724-7C8A8ECFAC25}"/>
              </a:ext>
            </a:extLst>
          </p:cNvPr>
          <p:cNvSpPr txBox="1"/>
          <p:nvPr userDrawn="1"/>
        </p:nvSpPr>
        <p:spPr>
          <a:xfrm>
            <a:off x="342900" y="6358142"/>
            <a:ext cx="187551" cy="184666"/>
          </a:xfrm>
          <a:prstGeom prst="rect">
            <a:avLst/>
          </a:prstGeom>
          <a:noFill/>
        </p:spPr>
        <p:txBody>
          <a:bodyPr wrap="none" lIns="0" tIns="0" rIns="0" bIns="0" rtlCol="0" anchor="b">
            <a:noAutofit/>
          </a:bodyPr>
          <a:lstStyle/>
          <a:p>
            <a:pPr algn="l"/>
            <a:fld id="{D6467438-98DF-2F46-B528-C4DCFE913B64}" type="slidenum">
              <a:rPr lang="en-US" sz="1200" smtClean="0">
                <a:solidFill>
                  <a:schemeClr val="tx2"/>
                </a:solidFill>
              </a:rPr>
              <a:pPr algn="l"/>
              <a:t>‹#›</a:t>
            </a:fld>
            <a:endParaRPr lang="en-US" sz="1200" dirty="0">
              <a:solidFill>
                <a:schemeClr val="tx2"/>
              </a:solidFill>
            </a:endParaRPr>
          </a:p>
        </p:txBody>
      </p:sp>
      <p:pic>
        <p:nvPicPr>
          <p:cNvPr id="6" name="Picture 5">
            <a:extLst>
              <a:ext uri="{FF2B5EF4-FFF2-40B4-BE49-F238E27FC236}">
                <a16:creationId xmlns:a16="http://schemas.microsoft.com/office/drawing/2014/main" id="{AF385757-BB92-AD42-AF7E-C419A6F312FE}"/>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10039928" y="6339670"/>
            <a:ext cx="1846116" cy="211534"/>
          </a:xfrm>
          <a:prstGeom prst="rect">
            <a:avLst/>
          </a:prstGeom>
        </p:spPr>
      </p:pic>
    </p:spTree>
    <p:extLst>
      <p:ext uri="{BB962C8B-B14F-4D97-AF65-F5344CB8AC3E}">
        <p14:creationId xmlns:p14="http://schemas.microsoft.com/office/powerpoint/2010/main" val="2453972928"/>
      </p:ext>
    </p:extLst>
  </p:cSld>
  <p:clrMap bg1="lt1" tx1="dk1" bg2="lt2" tx2="dk2" accent1="accent1" accent2="accent2" accent3="accent3" accent4="accent4" accent5="accent5" accent6="accent6" hlink="hlink" folHlink="folHlink"/>
  <p:sldLayoutIdLst>
    <p:sldLayoutId id="2147483658" r:id="rId1"/>
    <p:sldLayoutId id="2147483660" r:id="rId2"/>
    <p:sldLayoutId id="2147483650" r:id="rId3"/>
    <p:sldLayoutId id="2147483663" r:id="rId4"/>
    <p:sldLayoutId id="2147483659" r:id="rId5"/>
    <p:sldLayoutId id="2147483664" r:id="rId6"/>
    <p:sldLayoutId id="2147483661" r:id="rId7"/>
    <p:sldLayoutId id="2147483652" r:id="rId8"/>
    <p:sldLayoutId id="2147483653" r:id="rId9"/>
    <p:sldLayoutId id="2147483662" r:id="rId10"/>
  </p:sldLayoutIdLst>
  <p:transition>
    <p:fade/>
  </p:transition>
  <p:hf hdr="0" ftr="0" dt="0"/>
  <p:txStyles>
    <p:titleStyle>
      <a:lvl1pPr algn="l" defTabSz="914400" rtl="0" eaLnBrk="1" latinLnBrk="0" hangingPunct="1">
        <a:lnSpc>
          <a:spcPct val="90000"/>
        </a:lnSpc>
        <a:spcBef>
          <a:spcPct val="0"/>
        </a:spcBef>
        <a:buNone/>
        <a:defRPr sz="2800" kern="1200">
          <a:solidFill>
            <a:schemeClr val="tx2"/>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bg2"/>
          </a:solidFill>
          <a:latin typeface="+mn-lt"/>
          <a:ea typeface="+mn-ea"/>
          <a:cs typeface="+mn-cs"/>
        </a:defRPr>
      </a:lvl1pPr>
      <a:lvl2pPr marL="0" indent="0" algn="l" defTabSz="914400" rtl="0" eaLnBrk="1" latinLnBrk="0" hangingPunct="1">
        <a:lnSpc>
          <a:spcPct val="90000"/>
        </a:lnSpc>
        <a:spcBef>
          <a:spcPts val="600"/>
        </a:spcBef>
        <a:spcAft>
          <a:spcPts val="600"/>
        </a:spcAft>
        <a:buFont typeface="Arial" panose="020B0604020202020204" pitchFamily="34" charset="0"/>
        <a:buNone/>
        <a:defRPr sz="2200" kern="1200">
          <a:solidFill>
            <a:schemeClr val="tx1"/>
          </a:solidFill>
          <a:latin typeface="+mn-lt"/>
          <a:ea typeface="+mn-ea"/>
          <a:cs typeface="+mn-cs"/>
        </a:defRPr>
      </a:lvl2pPr>
      <a:lvl3pPr marL="365760" indent="-182880" algn="l" defTabSz="914400" rtl="0" eaLnBrk="1" latinLnBrk="0" hangingPunct="1">
        <a:lnSpc>
          <a:spcPct val="90000"/>
        </a:lnSpc>
        <a:spcBef>
          <a:spcPts val="600"/>
        </a:spcBef>
        <a:spcAft>
          <a:spcPts val="600"/>
        </a:spcAft>
        <a:buClr>
          <a:schemeClr val="bg2"/>
        </a:buClr>
        <a:buFont typeface="Wingdings" pitchFamily="2" charset="2"/>
        <a:buChar char="§"/>
        <a:defRPr sz="2200" kern="1200">
          <a:solidFill>
            <a:schemeClr val="tx1"/>
          </a:solidFill>
          <a:latin typeface="+mn-lt"/>
          <a:ea typeface="+mn-ea"/>
          <a:cs typeface="+mn-cs"/>
        </a:defRPr>
      </a:lvl3pPr>
      <a:lvl4pPr marL="548640" indent="-182880" algn="l" defTabSz="914400" rtl="0" eaLnBrk="1" latinLnBrk="0" hangingPunct="1">
        <a:lnSpc>
          <a:spcPct val="90000"/>
        </a:lnSpc>
        <a:spcBef>
          <a:spcPts val="600"/>
        </a:spcBef>
        <a:spcAft>
          <a:spcPts val="600"/>
        </a:spcAft>
        <a:buClr>
          <a:schemeClr val="bg1">
            <a:lumMod val="75000"/>
          </a:schemeClr>
        </a:buClr>
        <a:buFont typeface="Wingdings" pitchFamily="2" charset="2"/>
        <a:buChar char="§"/>
        <a:defRPr sz="1800" kern="1200">
          <a:solidFill>
            <a:schemeClr val="tx1"/>
          </a:solidFill>
          <a:latin typeface="+mn-lt"/>
          <a:ea typeface="+mn-ea"/>
          <a:cs typeface="+mn-cs"/>
        </a:defRPr>
      </a:lvl4pPr>
      <a:lvl5pPr marL="731520" indent="-182880" algn="l" defTabSz="914400" rtl="0" eaLnBrk="1" latinLnBrk="0" hangingPunct="1">
        <a:lnSpc>
          <a:spcPct val="90000"/>
        </a:lnSpc>
        <a:spcBef>
          <a:spcPts val="600"/>
        </a:spcBef>
        <a:spcAft>
          <a:spcPts val="600"/>
        </a:spcAft>
        <a:buClr>
          <a:schemeClr val="bg1">
            <a:lumMod val="90000"/>
          </a:schemeClr>
        </a:buClr>
        <a:buFont typeface="Wingdings"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92" userDrawn="1">
          <p15:clr>
            <a:srgbClr val="F26B43"/>
          </p15:clr>
        </p15:guide>
        <p15:guide id="2" pos="3840" userDrawn="1">
          <p15:clr>
            <a:srgbClr val="F26B43"/>
          </p15:clr>
        </p15:guide>
        <p15:guide id="3" pos="216" userDrawn="1">
          <p15:clr>
            <a:srgbClr val="F26B43"/>
          </p15:clr>
        </p15:guide>
        <p15:guide id="4" pos="7464" userDrawn="1">
          <p15:clr>
            <a:srgbClr val="F26B43"/>
          </p15:clr>
        </p15:guide>
        <p15:guide id="5" orient="horz" pos="4104" userDrawn="1">
          <p15:clr>
            <a:srgbClr val="F26B43"/>
          </p15:clr>
        </p15:guide>
        <p15:guide id="6" orient="horz" pos="2520" userDrawn="1">
          <p15:clr>
            <a:srgbClr val="F26B43"/>
          </p15:clr>
        </p15:guide>
        <p15:guide id="7" pos="3696" userDrawn="1">
          <p15:clr>
            <a:srgbClr val="F26B43"/>
          </p15:clr>
        </p15:guide>
        <p15:guide id="8" pos="3984" userDrawn="1">
          <p15:clr>
            <a:srgbClr val="F26B43"/>
          </p15:clr>
        </p15:guide>
        <p15:guide id="9" orient="horz" pos="720" userDrawn="1">
          <p15:clr>
            <a:srgbClr val="F26B43"/>
          </p15:clr>
        </p15:guide>
        <p15:guide id="10" orient="horz" pos="936" userDrawn="1">
          <p15:clr>
            <a:srgbClr val="F26B43"/>
          </p15:clr>
        </p15:guide>
        <p15:guide id="11" orient="horz" pos="3888" userDrawn="1">
          <p15:clr>
            <a:srgbClr val="F26B43"/>
          </p15:clr>
        </p15:guide>
        <p15:guide id="12" pos="3264" userDrawn="1">
          <p15:clr>
            <a:srgbClr val="F26B43"/>
          </p15:clr>
        </p15:guide>
        <p15:guide id="13" pos="3408" userDrawn="1">
          <p15:clr>
            <a:srgbClr val="F26B43"/>
          </p15:clr>
        </p15:guide>
        <p15:guide id="14" pos="4416" userDrawn="1">
          <p15:clr>
            <a:srgbClr val="F26B43"/>
          </p15:clr>
        </p15:guide>
        <p15:guide id="15" pos="427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819437"/>
      </p:ext>
    </p:extLst>
  </p:cSld>
  <p:clrMap bg1="lt1" tx1="dk1" bg2="lt2" tx2="dk2" accent1="accent1" accent2="accent2" accent3="accent3" accent4="accent4" accent5="accent5" accent6="accent6" hlink="hlink" folHlink="folHlink"/>
  <p:sldLayoutIdLst>
    <p:sldLayoutId id="2147483666" r:id="rId1"/>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xml"/><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3.xml"/><Relationship Id="rId5" Type="http://schemas.openxmlformats.org/officeDocument/2006/relationships/image" Target="../media/image37.png"/><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3.xml"/><Relationship Id="rId5" Type="http://schemas.openxmlformats.org/officeDocument/2006/relationships/image" Target="../media/image45.png"/><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3.xml"/><Relationship Id="rId5" Type="http://schemas.openxmlformats.org/officeDocument/2006/relationships/image" Target="../media/image49.png"/><Relationship Id="rId4" Type="http://schemas.openxmlformats.org/officeDocument/2006/relationships/image" Target="../media/image48.png"/></Relationships>
</file>

<file path=ppt/slides/_rels/slide3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61.png"/><Relationship Id="rId4" Type="http://schemas.openxmlformats.org/officeDocument/2006/relationships/image" Target="../media/image60.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63.png"/><Relationship Id="rId4" Type="http://schemas.openxmlformats.org/officeDocument/2006/relationships/image" Target="../media/image62.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64.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6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3.xml"/><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670485"/>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4B2AB-E01E-1A41-9863-63AC1E6BB2BA}"/>
              </a:ext>
            </a:extLst>
          </p:cNvPr>
          <p:cNvSpPr>
            <a:spLocks noGrp="1"/>
          </p:cNvSpPr>
          <p:nvPr>
            <p:ph type="title"/>
          </p:nvPr>
        </p:nvSpPr>
        <p:spPr/>
        <p:txBody>
          <a:bodyPr/>
          <a:lstStyle/>
          <a:p>
            <a:r>
              <a:rPr lang="en-US" dirty="0"/>
              <a:t>Native Scheduling Connectivity</a:t>
            </a:r>
          </a:p>
        </p:txBody>
      </p:sp>
      <p:pic>
        <p:nvPicPr>
          <p:cNvPr id="7" name="Picture 6">
            <a:extLst>
              <a:ext uri="{FF2B5EF4-FFF2-40B4-BE49-F238E27FC236}">
                <a16:creationId xmlns:a16="http://schemas.microsoft.com/office/drawing/2014/main" id="{CFEC548A-C4A7-A944-9023-C4E4EA13A7F6}"/>
              </a:ext>
            </a:extLst>
          </p:cNvPr>
          <p:cNvPicPr>
            <a:picLocks noChangeAspect="1"/>
          </p:cNvPicPr>
          <p:nvPr/>
        </p:nvPicPr>
        <p:blipFill>
          <a:blip r:embed="rId2"/>
          <a:stretch>
            <a:fillRect/>
          </a:stretch>
        </p:blipFill>
        <p:spPr>
          <a:xfrm>
            <a:off x="1789213" y="1602684"/>
            <a:ext cx="8875473" cy="4122631"/>
          </a:xfrm>
          <a:prstGeom prst="rect">
            <a:avLst/>
          </a:prstGeom>
        </p:spPr>
      </p:pic>
    </p:spTree>
    <p:extLst>
      <p:ext uri="{BB962C8B-B14F-4D97-AF65-F5344CB8AC3E}">
        <p14:creationId xmlns:p14="http://schemas.microsoft.com/office/powerpoint/2010/main" val="2892575639"/>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01C213-3F44-6546-A131-EEC96AAA9364}"/>
              </a:ext>
            </a:extLst>
          </p:cNvPr>
          <p:cNvSpPr>
            <a:spLocks noGrp="1"/>
          </p:cNvSpPr>
          <p:nvPr>
            <p:ph type="title"/>
          </p:nvPr>
        </p:nvSpPr>
        <p:spPr/>
        <p:txBody>
          <a:bodyPr/>
          <a:lstStyle/>
          <a:p>
            <a:r>
              <a:rPr lang="en-US" dirty="0"/>
              <a:t>Easy End User Setup</a:t>
            </a:r>
          </a:p>
        </p:txBody>
      </p:sp>
      <p:sp>
        <p:nvSpPr>
          <p:cNvPr id="4" name="Content Placeholder 3">
            <a:extLst>
              <a:ext uri="{FF2B5EF4-FFF2-40B4-BE49-F238E27FC236}">
                <a16:creationId xmlns:a16="http://schemas.microsoft.com/office/drawing/2014/main" id="{7BA11A3C-6E8D-F048-A2F1-5E185B174F74}"/>
              </a:ext>
            </a:extLst>
          </p:cNvPr>
          <p:cNvSpPr>
            <a:spLocks noGrp="1"/>
          </p:cNvSpPr>
          <p:nvPr>
            <p:ph idx="1"/>
          </p:nvPr>
        </p:nvSpPr>
        <p:spPr/>
        <p:txBody>
          <a:bodyPr/>
          <a:lstStyle/>
          <a:p>
            <a:pPr lvl="2"/>
            <a:r>
              <a:rPr lang="en-US" dirty="0"/>
              <a:t>Web-based setup, no programming required</a:t>
            </a:r>
          </a:p>
          <a:p>
            <a:pPr lvl="2"/>
            <a:r>
              <a:rPr lang="en-US" dirty="0"/>
              <a:t>Provisioned and managed through the Cloud</a:t>
            </a:r>
          </a:p>
          <a:p>
            <a:pPr lvl="2"/>
            <a:r>
              <a:rPr lang="en-US" dirty="0"/>
              <a:t>Enterprise-grade security</a:t>
            </a:r>
          </a:p>
          <a:p>
            <a:pPr lvl="4"/>
            <a:r>
              <a:rPr lang="en-US" dirty="0"/>
              <a:t>Supports 802.1x authentication</a:t>
            </a:r>
          </a:p>
          <a:p>
            <a:pPr lvl="2"/>
            <a:r>
              <a:rPr lang="en-US" dirty="0" err="1"/>
              <a:t>PoE</a:t>
            </a:r>
            <a:r>
              <a:rPr lang="en-US" dirty="0"/>
              <a:t>+ for single cable deployment</a:t>
            </a:r>
          </a:p>
          <a:p>
            <a:endParaRPr lang="en-US" dirty="0"/>
          </a:p>
        </p:txBody>
      </p:sp>
      <p:pic>
        <p:nvPicPr>
          <p:cNvPr id="8" name="Picture 2" descr="TSW-760-LB-B_FrontLeft15_Available_RGB.png">
            <a:extLst>
              <a:ext uri="{FF2B5EF4-FFF2-40B4-BE49-F238E27FC236}">
                <a16:creationId xmlns:a16="http://schemas.microsoft.com/office/drawing/2014/main" id="{CF9841CE-115F-3E41-BD3B-36443F1279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8678" y="1485901"/>
            <a:ext cx="4026019" cy="41455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3852156"/>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C6258-DB20-FB45-9D27-509FF229CB0E}"/>
              </a:ext>
            </a:extLst>
          </p:cNvPr>
          <p:cNvSpPr>
            <a:spLocks noGrp="1"/>
          </p:cNvSpPr>
          <p:nvPr>
            <p:ph type="title"/>
          </p:nvPr>
        </p:nvSpPr>
        <p:spPr/>
        <p:txBody>
          <a:bodyPr/>
          <a:lstStyle/>
          <a:p>
            <a:r>
              <a:rPr lang="en-US" dirty="0"/>
              <a:t>Web Browser Setup Screen</a:t>
            </a:r>
          </a:p>
        </p:txBody>
      </p:sp>
      <p:pic>
        <p:nvPicPr>
          <p:cNvPr id="4" name="Content Placeholder 4">
            <a:extLst>
              <a:ext uri="{FF2B5EF4-FFF2-40B4-BE49-F238E27FC236}">
                <a16:creationId xmlns:a16="http://schemas.microsoft.com/office/drawing/2014/main" id="{CC57F375-51A6-F04D-8424-F92B2BC0ADBE}"/>
              </a:ext>
            </a:extLst>
          </p:cNvPr>
          <p:cNvPicPr>
            <a:picLocks noGrp="1" noChangeAspect="1"/>
          </p:cNvPicPr>
          <p:nvPr>
            <p:ph idx="1"/>
          </p:nvPr>
        </p:nvPicPr>
        <p:blipFill rotWithShape="1">
          <a:blip r:embed="rId2"/>
          <a:srcRect l="782"/>
          <a:stretch/>
        </p:blipFill>
        <p:spPr>
          <a:xfrm>
            <a:off x="2162175" y="1622148"/>
            <a:ext cx="7174073" cy="3870231"/>
          </a:xfrm>
          <a:prstGeom prst="rect">
            <a:avLst/>
          </a:prstGeom>
        </p:spPr>
      </p:pic>
    </p:spTree>
    <p:extLst>
      <p:ext uri="{BB962C8B-B14F-4D97-AF65-F5344CB8AC3E}">
        <p14:creationId xmlns:p14="http://schemas.microsoft.com/office/powerpoint/2010/main" val="2769586985"/>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1613F-ED6F-AE4E-BA24-DEEADF0E9076}"/>
              </a:ext>
            </a:extLst>
          </p:cNvPr>
          <p:cNvSpPr>
            <a:spLocks noGrp="1"/>
          </p:cNvSpPr>
          <p:nvPr>
            <p:ph type="title"/>
          </p:nvPr>
        </p:nvSpPr>
        <p:spPr/>
        <p:txBody>
          <a:bodyPr/>
          <a:lstStyle/>
          <a:p>
            <a:r>
              <a:rPr lang="en-US" dirty="0"/>
              <a:t>On-Screen Information</a:t>
            </a:r>
          </a:p>
        </p:txBody>
      </p:sp>
      <p:pic>
        <p:nvPicPr>
          <p:cNvPr id="4" name="Picture 3">
            <a:extLst>
              <a:ext uri="{FF2B5EF4-FFF2-40B4-BE49-F238E27FC236}">
                <a16:creationId xmlns:a16="http://schemas.microsoft.com/office/drawing/2014/main" id="{8AF70EBD-B720-3944-803D-35334C9368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3887" y="2251880"/>
            <a:ext cx="4750315" cy="3109644"/>
          </a:xfrm>
          <a:prstGeom prst="rect">
            <a:avLst/>
          </a:prstGeom>
        </p:spPr>
      </p:pic>
      <p:sp>
        <p:nvSpPr>
          <p:cNvPr id="5" name="Oval 4">
            <a:extLst>
              <a:ext uri="{FF2B5EF4-FFF2-40B4-BE49-F238E27FC236}">
                <a16:creationId xmlns:a16="http://schemas.microsoft.com/office/drawing/2014/main" id="{61223B51-D405-B342-AF57-6216DBEC5CB7}"/>
              </a:ext>
            </a:extLst>
          </p:cNvPr>
          <p:cNvSpPr/>
          <p:nvPr/>
        </p:nvSpPr>
        <p:spPr>
          <a:xfrm>
            <a:off x="5649760" y="4071669"/>
            <a:ext cx="278295" cy="278295"/>
          </a:xfrm>
          <a:prstGeom prst="ellipse">
            <a:avLst/>
          </a:prstGeom>
          <a:noFill/>
          <a:ln w="28575">
            <a:solidFill>
              <a:srgbClr val="3D8A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50D1DB48-BB23-9E40-977C-DA07133A7DA7}"/>
              </a:ext>
            </a:extLst>
          </p:cNvPr>
          <p:cNvCxnSpPr/>
          <p:nvPr/>
        </p:nvCxnSpPr>
        <p:spPr>
          <a:xfrm flipH="1">
            <a:off x="2512433" y="4778078"/>
            <a:ext cx="1346200"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37562DEC-0D8B-CE44-B53C-1268B88ED603}"/>
              </a:ext>
            </a:extLst>
          </p:cNvPr>
          <p:cNvSpPr/>
          <p:nvPr/>
        </p:nvSpPr>
        <p:spPr>
          <a:xfrm>
            <a:off x="3858633" y="4587700"/>
            <a:ext cx="3860800" cy="397418"/>
          </a:xfrm>
          <a:prstGeom prst="rect">
            <a:avLst/>
          </a:prstGeom>
          <a:noFill/>
          <a:ln w="28575">
            <a:solidFill>
              <a:srgbClr val="3D8A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CD14197-D72C-8349-AD02-9A318CCB9EDD}"/>
              </a:ext>
            </a:extLst>
          </p:cNvPr>
          <p:cNvSpPr txBox="1"/>
          <p:nvPr/>
        </p:nvSpPr>
        <p:spPr>
          <a:xfrm>
            <a:off x="736217" y="3842132"/>
            <a:ext cx="2439809" cy="1015663"/>
          </a:xfrm>
          <a:prstGeom prst="rect">
            <a:avLst/>
          </a:prstGeom>
          <a:noFill/>
        </p:spPr>
        <p:txBody>
          <a:bodyPr wrap="square" lIns="0" tIns="0" rIns="0" bIns="0" rtlCol="0">
            <a:spAutoFit/>
          </a:bodyPr>
          <a:lstStyle/>
          <a:p>
            <a:pPr>
              <a:lnSpc>
                <a:spcPct val="110000"/>
              </a:lnSpc>
            </a:pPr>
            <a:r>
              <a:rPr lang="en-US" sz="2000" b="1" dirty="0"/>
              <a:t>Day at a Glance</a:t>
            </a:r>
          </a:p>
          <a:p>
            <a:pPr>
              <a:lnSpc>
                <a:spcPct val="110000"/>
              </a:lnSpc>
            </a:pPr>
            <a:r>
              <a:rPr lang="en-US" sz="2000" dirty="0"/>
              <a:t>See the full schedule for the day </a:t>
            </a:r>
          </a:p>
        </p:txBody>
      </p:sp>
      <p:cxnSp>
        <p:nvCxnSpPr>
          <p:cNvPr id="9" name="Elbow Connector 8">
            <a:extLst>
              <a:ext uri="{FF2B5EF4-FFF2-40B4-BE49-F238E27FC236}">
                <a16:creationId xmlns:a16="http://schemas.microsoft.com/office/drawing/2014/main" id="{1CFD8A23-96E2-1F44-9886-B7322F04CFA7}"/>
              </a:ext>
            </a:extLst>
          </p:cNvPr>
          <p:cNvCxnSpPr>
            <a:cxnSpLocks/>
          </p:cNvCxnSpPr>
          <p:nvPr/>
        </p:nvCxnSpPr>
        <p:spPr>
          <a:xfrm rot="10800000">
            <a:off x="6271491" y="3478490"/>
            <a:ext cx="2503056" cy="188348"/>
          </a:xfrm>
          <a:prstGeom prst="bentConnector3">
            <a:avLst/>
          </a:prstGeom>
          <a:ln w="28575">
            <a:solidFill>
              <a:srgbClr val="3D8AB3"/>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B32F6E3E-8A07-044C-8B73-B3DF3CAAF63F}"/>
              </a:ext>
            </a:extLst>
          </p:cNvPr>
          <p:cNvSpPr/>
          <p:nvPr/>
        </p:nvSpPr>
        <p:spPr>
          <a:xfrm>
            <a:off x="7293268" y="4093441"/>
            <a:ext cx="236321" cy="236321"/>
          </a:xfrm>
          <a:prstGeom prst="ellipse">
            <a:avLst/>
          </a:prstGeom>
          <a:noFill/>
          <a:ln w="28575">
            <a:solidFill>
              <a:srgbClr val="3D8A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6F333B4-8EDE-E340-A731-0803A0F3567C}"/>
              </a:ext>
            </a:extLst>
          </p:cNvPr>
          <p:cNvSpPr txBox="1"/>
          <p:nvPr/>
        </p:nvSpPr>
        <p:spPr>
          <a:xfrm>
            <a:off x="9068895" y="3046803"/>
            <a:ext cx="2616969" cy="1354217"/>
          </a:xfrm>
          <a:prstGeom prst="rect">
            <a:avLst/>
          </a:prstGeom>
          <a:noFill/>
        </p:spPr>
        <p:txBody>
          <a:bodyPr wrap="square" lIns="0" tIns="0" rIns="0" bIns="0" rtlCol="0">
            <a:spAutoFit/>
          </a:bodyPr>
          <a:lstStyle/>
          <a:p>
            <a:pPr>
              <a:lnSpc>
                <a:spcPct val="110000"/>
              </a:lnSpc>
            </a:pPr>
            <a:r>
              <a:rPr lang="en-US" sz="2000" b="1" dirty="0"/>
              <a:t>Meeting Information</a:t>
            </a:r>
          </a:p>
          <a:p>
            <a:pPr>
              <a:lnSpc>
                <a:spcPct val="110000"/>
              </a:lnSpc>
            </a:pPr>
            <a:r>
              <a:rPr lang="en-US" sz="2000" dirty="0"/>
              <a:t>Immediately see if a room is available and for how long</a:t>
            </a:r>
          </a:p>
        </p:txBody>
      </p:sp>
    </p:spTree>
    <p:extLst>
      <p:ext uri="{BB962C8B-B14F-4D97-AF65-F5344CB8AC3E}">
        <p14:creationId xmlns:p14="http://schemas.microsoft.com/office/powerpoint/2010/main" val="19920439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6EF23-8BC2-0E4F-A573-833AE70CDF0A}"/>
              </a:ext>
            </a:extLst>
          </p:cNvPr>
          <p:cNvSpPr>
            <a:spLocks noGrp="1"/>
          </p:cNvSpPr>
          <p:nvPr>
            <p:ph type="title"/>
          </p:nvPr>
        </p:nvSpPr>
        <p:spPr/>
        <p:txBody>
          <a:bodyPr/>
          <a:lstStyle/>
          <a:p>
            <a:r>
              <a:rPr lang="en-US" dirty="0"/>
              <a:t>Easy to Customize – Branding/Signage</a:t>
            </a:r>
          </a:p>
        </p:txBody>
      </p:sp>
      <p:pic>
        <p:nvPicPr>
          <p:cNvPr id="4" name="Picture 3">
            <a:extLst>
              <a:ext uri="{FF2B5EF4-FFF2-40B4-BE49-F238E27FC236}">
                <a16:creationId xmlns:a16="http://schemas.microsoft.com/office/drawing/2014/main" id="{E163924F-F699-3440-B579-E1CB21B9AE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7253" y="1803943"/>
            <a:ext cx="4750315" cy="3109643"/>
          </a:xfrm>
          <a:prstGeom prst="rect">
            <a:avLst/>
          </a:prstGeom>
        </p:spPr>
      </p:pic>
      <p:cxnSp>
        <p:nvCxnSpPr>
          <p:cNvPr id="5" name="Elbow Connector 4">
            <a:extLst>
              <a:ext uri="{FF2B5EF4-FFF2-40B4-BE49-F238E27FC236}">
                <a16:creationId xmlns:a16="http://schemas.microsoft.com/office/drawing/2014/main" id="{A111DB7B-FE03-704B-A583-0AE1C905D83E}"/>
              </a:ext>
            </a:extLst>
          </p:cNvPr>
          <p:cNvCxnSpPr>
            <a:cxnSpLocks/>
          </p:cNvCxnSpPr>
          <p:nvPr/>
        </p:nvCxnSpPr>
        <p:spPr>
          <a:xfrm rot="10800000">
            <a:off x="2978427" y="2612175"/>
            <a:ext cx="2098155" cy="580197"/>
          </a:xfrm>
          <a:prstGeom prst="bentConnector3">
            <a:avLst>
              <a:gd name="adj1" fmla="val 18305"/>
            </a:avLst>
          </a:prstGeom>
          <a:ln w="28575">
            <a:solidFill>
              <a:srgbClr val="3D8AB3"/>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C5907C53-93F3-994B-981B-89EC75A77E8C}"/>
              </a:ext>
            </a:extLst>
          </p:cNvPr>
          <p:cNvSpPr txBox="1"/>
          <p:nvPr/>
        </p:nvSpPr>
        <p:spPr>
          <a:xfrm>
            <a:off x="679556" y="1765789"/>
            <a:ext cx="2214427" cy="1327928"/>
          </a:xfrm>
          <a:prstGeom prst="rect">
            <a:avLst/>
          </a:prstGeom>
          <a:noFill/>
        </p:spPr>
        <p:txBody>
          <a:bodyPr wrap="square" lIns="0" tIns="0" rIns="0" bIns="0" rtlCol="0">
            <a:spAutoFit/>
          </a:bodyPr>
          <a:lstStyle/>
          <a:p>
            <a:pPr>
              <a:lnSpc>
                <a:spcPct val="110000"/>
              </a:lnSpc>
            </a:pPr>
            <a:r>
              <a:rPr lang="en-US" sz="2000" dirty="0"/>
              <a:t>Logos can be placed on the touch screen to reinforce branding</a:t>
            </a:r>
          </a:p>
        </p:txBody>
      </p:sp>
      <p:cxnSp>
        <p:nvCxnSpPr>
          <p:cNvPr id="7" name="Straight Connector 27">
            <a:extLst>
              <a:ext uri="{FF2B5EF4-FFF2-40B4-BE49-F238E27FC236}">
                <a16:creationId xmlns:a16="http://schemas.microsoft.com/office/drawing/2014/main" id="{C71A269F-419C-F04D-85B0-0EC07D131881}"/>
              </a:ext>
            </a:extLst>
          </p:cNvPr>
          <p:cNvCxnSpPr>
            <a:cxnSpLocks/>
          </p:cNvCxnSpPr>
          <p:nvPr/>
        </p:nvCxnSpPr>
        <p:spPr>
          <a:xfrm rot="10800000" flipV="1">
            <a:off x="2978427" y="3746064"/>
            <a:ext cx="883572" cy="584077"/>
          </a:xfrm>
          <a:prstGeom prst="bentConnector3">
            <a:avLst>
              <a:gd name="adj1" fmla="val 50000"/>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83E12548-F3DE-EC4E-B922-5D6FB6C73DBF}"/>
              </a:ext>
            </a:extLst>
          </p:cNvPr>
          <p:cNvSpPr/>
          <p:nvPr/>
        </p:nvSpPr>
        <p:spPr>
          <a:xfrm>
            <a:off x="3861999" y="4139763"/>
            <a:ext cx="3860800" cy="397418"/>
          </a:xfrm>
          <a:prstGeom prst="rect">
            <a:avLst/>
          </a:prstGeom>
          <a:noFill/>
          <a:ln w="28575">
            <a:solidFill>
              <a:srgbClr val="3D8A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5CDD245-EC6C-E843-94D1-3E6701921109}"/>
              </a:ext>
            </a:extLst>
          </p:cNvPr>
          <p:cNvSpPr txBox="1"/>
          <p:nvPr/>
        </p:nvSpPr>
        <p:spPr>
          <a:xfrm>
            <a:off x="679556" y="3860072"/>
            <a:ext cx="2305862" cy="1354217"/>
          </a:xfrm>
          <a:prstGeom prst="rect">
            <a:avLst/>
          </a:prstGeom>
          <a:noFill/>
        </p:spPr>
        <p:txBody>
          <a:bodyPr wrap="square" lIns="0" tIns="0" rIns="0" bIns="0" rtlCol="0">
            <a:spAutoFit/>
          </a:bodyPr>
          <a:lstStyle/>
          <a:p>
            <a:pPr>
              <a:lnSpc>
                <a:spcPct val="110000"/>
              </a:lnSpc>
            </a:pPr>
            <a:r>
              <a:rPr lang="en-US" sz="2000" dirty="0"/>
              <a:t>Change colors and </a:t>
            </a:r>
          </a:p>
          <a:p>
            <a:pPr>
              <a:lnSpc>
                <a:spcPct val="110000"/>
              </a:lnSpc>
            </a:pPr>
            <a:r>
              <a:rPr lang="en-US" sz="2000" dirty="0"/>
              <a:t>positions using just a few lines of standard CSS</a:t>
            </a:r>
          </a:p>
        </p:txBody>
      </p:sp>
      <p:cxnSp>
        <p:nvCxnSpPr>
          <p:cNvPr id="10" name="Elbow Connector 9">
            <a:extLst>
              <a:ext uri="{FF2B5EF4-FFF2-40B4-BE49-F238E27FC236}">
                <a16:creationId xmlns:a16="http://schemas.microsoft.com/office/drawing/2014/main" id="{15A4708F-4A24-2441-9323-932E43874A0E}"/>
              </a:ext>
            </a:extLst>
          </p:cNvPr>
          <p:cNvCxnSpPr>
            <a:cxnSpLocks/>
          </p:cNvCxnSpPr>
          <p:nvPr/>
        </p:nvCxnSpPr>
        <p:spPr>
          <a:xfrm rot="10800000" flipV="1">
            <a:off x="7722800" y="2404907"/>
            <a:ext cx="1179443" cy="539705"/>
          </a:xfrm>
          <a:prstGeom prst="bentConnector3">
            <a:avLst/>
          </a:prstGeom>
          <a:ln w="28575">
            <a:solidFill>
              <a:srgbClr val="3D8AB3"/>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0777EBCB-7152-3940-924F-F59CD1E7DC9B}"/>
              </a:ext>
            </a:extLst>
          </p:cNvPr>
          <p:cNvSpPr txBox="1"/>
          <p:nvPr/>
        </p:nvSpPr>
        <p:spPr>
          <a:xfrm>
            <a:off x="9055483" y="1665993"/>
            <a:ext cx="2214427" cy="1692771"/>
          </a:xfrm>
          <a:prstGeom prst="rect">
            <a:avLst/>
          </a:prstGeom>
          <a:noFill/>
        </p:spPr>
        <p:txBody>
          <a:bodyPr wrap="square" lIns="0" tIns="0" rIns="0" bIns="0" rtlCol="0">
            <a:spAutoFit/>
          </a:bodyPr>
          <a:lstStyle/>
          <a:p>
            <a:pPr>
              <a:lnSpc>
                <a:spcPct val="110000"/>
              </a:lnSpc>
            </a:pPr>
            <a:r>
              <a:rPr lang="en-US" sz="2000" dirty="0"/>
              <a:t>Static backgrounds and video loops can be set while </a:t>
            </a:r>
            <a:br>
              <a:rPr lang="en-US" sz="2000" dirty="0"/>
            </a:br>
            <a:r>
              <a:rPr lang="en-US" sz="2000" dirty="0"/>
              <a:t>in use or as a screensaver</a:t>
            </a:r>
          </a:p>
        </p:txBody>
      </p:sp>
      <p:cxnSp>
        <p:nvCxnSpPr>
          <p:cNvPr id="12" name="Straight Connector 11">
            <a:extLst>
              <a:ext uri="{FF2B5EF4-FFF2-40B4-BE49-F238E27FC236}">
                <a16:creationId xmlns:a16="http://schemas.microsoft.com/office/drawing/2014/main" id="{02F16620-BBDC-1B44-BD52-84A04F1DE2BF}"/>
              </a:ext>
            </a:extLst>
          </p:cNvPr>
          <p:cNvCxnSpPr>
            <a:cxnSpLocks/>
          </p:cNvCxnSpPr>
          <p:nvPr/>
        </p:nvCxnSpPr>
        <p:spPr>
          <a:xfrm flipH="1">
            <a:off x="7532955" y="3746065"/>
            <a:ext cx="1369287"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AACD9E66-40A6-2C43-A835-9D97579DC0F8}"/>
              </a:ext>
            </a:extLst>
          </p:cNvPr>
          <p:cNvSpPr txBox="1"/>
          <p:nvPr/>
        </p:nvSpPr>
        <p:spPr>
          <a:xfrm>
            <a:off x="9139373" y="3645080"/>
            <a:ext cx="2214427" cy="1692771"/>
          </a:xfrm>
          <a:prstGeom prst="rect">
            <a:avLst/>
          </a:prstGeom>
          <a:noFill/>
        </p:spPr>
        <p:txBody>
          <a:bodyPr wrap="square" lIns="0" tIns="0" rIns="0" bIns="0" rtlCol="0">
            <a:spAutoFit/>
          </a:bodyPr>
          <a:lstStyle/>
          <a:p>
            <a:pPr>
              <a:lnSpc>
                <a:spcPct val="110000"/>
              </a:lnSpc>
            </a:pPr>
            <a:r>
              <a:rPr lang="en-US" sz="2000" dirty="0"/>
              <a:t>HTML5 support makes it easy to customize UI to promote school branding</a:t>
            </a:r>
          </a:p>
        </p:txBody>
      </p:sp>
    </p:spTree>
    <p:extLst>
      <p:ext uri="{BB962C8B-B14F-4D97-AF65-F5344CB8AC3E}">
        <p14:creationId xmlns:p14="http://schemas.microsoft.com/office/powerpoint/2010/main" val="27801175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1" grpId="0"/>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205E242-1800-804E-B28D-FBE9932865E9}"/>
              </a:ext>
            </a:extLst>
          </p:cNvPr>
          <p:cNvPicPr>
            <a:picLocks noChangeAspect="1"/>
          </p:cNvPicPr>
          <p:nvPr/>
        </p:nvPicPr>
        <p:blipFill>
          <a:blip r:embed="rId4"/>
          <a:stretch>
            <a:fillRect/>
          </a:stretch>
        </p:blipFill>
        <p:spPr>
          <a:xfrm>
            <a:off x="6057900" y="1685885"/>
            <a:ext cx="5642406" cy="3782976"/>
          </a:xfrm>
          <a:prstGeom prst="rect">
            <a:avLst/>
          </a:prstGeom>
        </p:spPr>
      </p:pic>
      <p:sp>
        <p:nvSpPr>
          <p:cNvPr id="2" name="Title 1">
            <a:extLst>
              <a:ext uri="{FF2B5EF4-FFF2-40B4-BE49-F238E27FC236}">
                <a16:creationId xmlns:a16="http://schemas.microsoft.com/office/drawing/2014/main" id="{1E5B5E44-FB4C-3E49-966B-C4E68ADC7C6C}"/>
              </a:ext>
            </a:extLst>
          </p:cNvPr>
          <p:cNvSpPr>
            <a:spLocks noGrp="1"/>
          </p:cNvSpPr>
          <p:nvPr>
            <p:ph type="title"/>
          </p:nvPr>
        </p:nvSpPr>
        <p:spPr/>
        <p:txBody>
          <a:bodyPr/>
          <a:lstStyle/>
          <a:p>
            <a:r>
              <a:rPr lang="en-US" dirty="0"/>
              <a:t>Scheduling Panel Customization Ideas</a:t>
            </a:r>
          </a:p>
        </p:txBody>
      </p:sp>
      <p:sp>
        <p:nvSpPr>
          <p:cNvPr id="3" name="Content Placeholder 2">
            <a:extLst>
              <a:ext uri="{FF2B5EF4-FFF2-40B4-BE49-F238E27FC236}">
                <a16:creationId xmlns:a16="http://schemas.microsoft.com/office/drawing/2014/main" id="{7C820B9F-E85F-D640-AF9D-13B8F2FA10B2}"/>
              </a:ext>
            </a:extLst>
          </p:cNvPr>
          <p:cNvSpPr>
            <a:spLocks noGrp="1"/>
          </p:cNvSpPr>
          <p:nvPr>
            <p:ph idx="1"/>
          </p:nvPr>
        </p:nvSpPr>
        <p:spPr>
          <a:xfrm>
            <a:off x="342900" y="1485901"/>
            <a:ext cx="5263720" cy="4686300"/>
          </a:xfrm>
        </p:spPr>
        <p:txBody>
          <a:bodyPr/>
          <a:lstStyle/>
          <a:p>
            <a:pPr lvl="2"/>
            <a:r>
              <a:rPr lang="en-US" dirty="0"/>
              <a:t>Show custom images to reflect </a:t>
            </a:r>
            <a:br>
              <a:rPr lang="en-US" dirty="0"/>
            </a:br>
            <a:r>
              <a:rPr lang="en-US" dirty="0"/>
              <a:t>current digital signage</a:t>
            </a:r>
          </a:p>
          <a:p>
            <a:pPr lvl="2"/>
            <a:r>
              <a:rPr lang="en-US" dirty="0"/>
              <a:t>Show contact information for scheduling this specific room</a:t>
            </a:r>
          </a:p>
          <a:p>
            <a:pPr lvl="2"/>
            <a:r>
              <a:rPr lang="en-US" dirty="0"/>
              <a:t>Room change information</a:t>
            </a:r>
          </a:p>
          <a:p>
            <a:pPr lvl="2"/>
            <a:r>
              <a:rPr lang="en-US" dirty="0"/>
              <a:t>Can currently show digital signage from </a:t>
            </a:r>
            <a:r>
              <a:rPr lang="en-US" u="sng" dirty="0" err="1"/>
              <a:t>Appspace</a:t>
            </a:r>
            <a:r>
              <a:rPr lang="en-US" sz="1400" u="sng" baseline="30000" dirty="0"/>
              <a:t>®</a:t>
            </a:r>
            <a:endParaRPr lang="en-US" u="sng" dirty="0"/>
          </a:p>
          <a:p>
            <a:endParaRPr lang="en-US" dirty="0"/>
          </a:p>
        </p:txBody>
      </p:sp>
      <p:pic>
        <p:nvPicPr>
          <p:cNvPr id="5" name="Online Media 4" descr="web_banner_loop_v2">
            <a:hlinkClick r:id="" action="ppaction://media"/>
            <a:extLst>
              <a:ext uri="{FF2B5EF4-FFF2-40B4-BE49-F238E27FC236}">
                <a16:creationId xmlns:a16="http://schemas.microsoft.com/office/drawing/2014/main" id="{2500EEF5-6EEB-8448-9795-C3E71C303BC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781800" y="2279324"/>
            <a:ext cx="4086226" cy="2556744"/>
          </a:xfrm>
          <a:prstGeom prst="rect">
            <a:avLst/>
          </a:prstGeom>
        </p:spPr>
      </p:pic>
    </p:spTree>
    <p:extLst>
      <p:ext uri="{BB962C8B-B14F-4D97-AF65-F5344CB8AC3E}">
        <p14:creationId xmlns:p14="http://schemas.microsoft.com/office/powerpoint/2010/main" val="23327947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66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E65DB-E4CF-8A43-9A83-61109981E870}"/>
              </a:ext>
            </a:extLst>
          </p:cNvPr>
          <p:cNvSpPr>
            <a:spLocks noGrp="1"/>
          </p:cNvSpPr>
          <p:nvPr>
            <p:ph type="title"/>
          </p:nvPr>
        </p:nvSpPr>
        <p:spPr/>
        <p:txBody>
          <a:bodyPr/>
          <a:lstStyle/>
          <a:p>
            <a:r>
              <a:rPr lang="en-US" dirty="0"/>
              <a:t>Deploy and Manage from the Cloud</a:t>
            </a:r>
          </a:p>
        </p:txBody>
      </p:sp>
      <p:sp>
        <p:nvSpPr>
          <p:cNvPr id="3" name="Content Placeholder 2">
            <a:extLst>
              <a:ext uri="{FF2B5EF4-FFF2-40B4-BE49-F238E27FC236}">
                <a16:creationId xmlns:a16="http://schemas.microsoft.com/office/drawing/2014/main" id="{29859F26-A81B-BD45-8A68-2DC137649C3C}"/>
              </a:ext>
            </a:extLst>
          </p:cNvPr>
          <p:cNvSpPr>
            <a:spLocks noGrp="1"/>
          </p:cNvSpPr>
          <p:nvPr>
            <p:ph idx="1"/>
          </p:nvPr>
        </p:nvSpPr>
        <p:spPr/>
        <p:txBody>
          <a:bodyPr/>
          <a:lstStyle/>
          <a:p>
            <a:r>
              <a:rPr lang="en-US" dirty="0"/>
              <a:t>One year free with purchase!</a:t>
            </a:r>
          </a:p>
          <a:p>
            <a:pPr lvl="2"/>
            <a:r>
              <a:rPr lang="en-US" dirty="0"/>
              <a:t>Crestron </a:t>
            </a:r>
            <a:r>
              <a:rPr lang="en-US" dirty="0" err="1"/>
              <a:t>XiO</a:t>
            </a:r>
            <a:r>
              <a:rPr lang="en-US" dirty="0"/>
              <a:t> Cloud</a:t>
            </a:r>
            <a:r>
              <a:rPr lang="en-US" sz="1600" baseline="30000" dirty="0"/>
              <a:t>™</a:t>
            </a:r>
            <a:r>
              <a:rPr lang="en-US" dirty="0"/>
              <a:t> service allows </a:t>
            </a:r>
            <a:br>
              <a:rPr lang="en-US" dirty="0"/>
            </a:br>
            <a:r>
              <a:rPr lang="en-US" dirty="0"/>
              <a:t>for zero-touch deployment </a:t>
            </a:r>
            <a:br>
              <a:rPr lang="en-US" dirty="0"/>
            </a:br>
            <a:r>
              <a:rPr lang="en-US" dirty="0"/>
              <a:t>and remote support</a:t>
            </a:r>
          </a:p>
          <a:p>
            <a:pPr lvl="2"/>
            <a:r>
              <a:rPr lang="en-US" dirty="0"/>
              <a:t>Built on Microsoft</a:t>
            </a:r>
            <a:r>
              <a:rPr lang="en-US" sz="1600" baseline="30000" dirty="0"/>
              <a:t>®</a:t>
            </a:r>
            <a:r>
              <a:rPr lang="en-US" dirty="0"/>
              <a:t> Azure</a:t>
            </a:r>
            <a:r>
              <a:rPr lang="en-US" sz="1600" baseline="30000" dirty="0"/>
              <a:t>®</a:t>
            </a:r>
            <a:r>
              <a:rPr lang="en-US" dirty="0"/>
              <a:t> platform</a:t>
            </a:r>
          </a:p>
          <a:p>
            <a:endParaRPr lang="en-US" dirty="0"/>
          </a:p>
        </p:txBody>
      </p:sp>
      <p:pic>
        <p:nvPicPr>
          <p:cNvPr id="4" name="Content Placeholder 5">
            <a:extLst>
              <a:ext uri="{FF2B5EF4-FFF2-40B4-BE49-F238E27FC236}">
                <a16:creationId xmlns:a16="http://schemas.microsoft.com/office/drawing/2014/main" id="{A9129218-DBA0-7341-A735-CB0872E68D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7754" y="1485901"/>
            <a:ext cx="7752347" cy="4623156"/>
          </a:xfrm>
          <a:prstGeom prst="rect">
            <a:avLst/>
          </a:prstGeom>
        </p:spPr>
      </p:pic>
      <p:pic>
        <p:nvPicPr>
          <p:cNvPr id="5" name="Picture 4" descr="A close up of a logo&#10;&#10;Description automatically generated">
            <a:extLst>
              <a:ext uri="{FF2B5EF4-FFF2-40B4-BE49-F238E27FC236}">
                <a16:creationId xmlns:a16="http://schemas.microsoft.com/office/drawing/2014/main" id="{A0757FEC-3E89-B444-B7A8-7255417BA760}"/>
              </a:ext>
            </a:extLst>
          </p:cNvPr>
          <p:cNvPicPr>
            <a:picLocks noChangeAspect="1"/>
          </p:cNvPicPr>
          <p:nvPr/>
        </p:nvPicPr>
        <p:blipFill>
          <a:blip r:embed="rId3"/>
          <a:stretch>
            <a:fillRect/>
          </a:stretch>
        </p:blipFill>
        <p:spPr>
          <a:xfrm>
            <a:off x="342900" y="4812063"/>
            <a:ext cx="2786974" cy="686240"/>
          </a:xfrm>
          <a:prstGeom prst="rect">
            <a:avLst/>
          </a:prstGeom>
        </p:spPr>
      </p:pic>
    </p:spTree>
    <p:extLst>
      <p:ext uri="{BB962C8B-B14F-4D97-AF65-F5344CB8AC3E}">
        <p14:creationId xmlns:p14="http://schemas.microsoft.com/office/powerpoint/2010/main" val="3321494985"/>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ADD6E-E4DF-2742-9E6D-65A1E5A62AFB}"/>
              </a:ext>
            </a:extLst>
          </p:cNvPr>
          <p:cNvSpPr>
            <a:spLocks noGrp="1"/>
          </p:cNvSpPr>
          <p:nvPr>
            <p:ph type="title"/>
          </p:nvPr>
        </p:nvSpPr>
        <p:spPr/>
        <p:txBody>
          <a:bodyPr/>
          <a:lstStyle/>
          <a:p>
            <a:r>
              <a:rPr lang="en-US"/>
              <a:t>Technical Information</a:t>
            </a:r>
            <a:endParaRPr lang="en-US" dirty="0"/>
          </a:p>
        </p:txBody>
      </p:sp>
      <p:sp>
        <p:nvSpPr>
          <p:cNvPr id="3" name="Content Placeholder 2">
            <a:extLst>
              <a:ext uri="{FF2B5EF4-FFF2-40B4-BE49-F238E27FC236}">
                <a16:creationId xmlns:a16="http://schemas.microsoft.com/office/drawing/2014/main" id="{2C0652EE-7C5E-ED49-AFCF-215CDB15408D}"/>
              </a:ext>
            </a:extLst>
          </p:cNvPr>
          <p:cNvSpPr>
            <a:spLocks noGrp="1"/>
          </p:cNvSpPr>
          <p:nvPr>
            <p:ph idx="1"/>
          </p:nvPr>
        </p:nvSpPr>
        <p:spPr>
          <a:xfrm>
            <a:off x="342900" y="1485901"/>
            <a:ext cx="6296025" cy="4686300"/>
          </a:xfrm>
        </p:spPr>
        <p:txBody>
          <a:bodyPr/>
          <a:lstStyle/>
          <a:p>
            <a:pPr lvl="2"/>
            <a:r>
              <a:rPr lang="en-US" dirty="0"/>
              <a:t>To add custom images/videos, simply paste the URL of the image into the touch screen setup page</a:t>
            </a:r>
          </a:p>
          <a:p>
            <a:pPr lvl="2"/>
            <a:r>
              <a:rPr lang="en-US" dirty="0"/>
              <a:t>Multiple images/URLs can be displayed like a slide show</a:t>
            </a:r>
          </a:p>
          <a:p>
            <a:pPr lvl="2"/>
            <a:r>
              <a:rPr lang="en-US" dirty="0"/>
              <a:t>Most touch screens mount in a double-gang back box</a:t>
            </a:r>
          </a:p>
          <a:p>
            <a:endParaRPr lang="en-US" dirty="0"/>
          </a:p>
        </p:txBody>
      </p:sp>
      <p:pic>
        <p:nvPicPr>
          <p:cNvPr id="5" name="Picture 4">
            <a:extLst>
              <a:ext uri="{FF2B5EF4-FFF2-40B4-BE49-F238E27FC236}">
                <a16:creationId xmlns:a16="http://schemas.microsoft.com/office/drawing/2014/main" id="{68BFEBB0-E583-1F46-8F31-1E755EF8B448}"/>
              </a:ext>
            </a:extLst>
          </p:cNvPr>
          <p:cNvPicPr>
            <a:picLocks noChangeAspect="1"/>
          </p:cNvPicPr>
          <p:nvPr/>
        </p:nvPicPr>
        <p:blipFill rotWithShape="1">
          <a:blip r:embed="rId2">
            <a:extLst>
              <a:ext uri="{28A0092B-C50C-407E-A947-70E740481C1C}">
                <a14:useLocalDpi xmlns:a14="http://schemas.microsoft.com/office/drawing/2010/main" val="0"/>
              </a:ext>
            </a:extLst>
          </a:blip>
          <a:srcRect l="18641" t="104" r="19549" b="104"/>
          <a:stretch/>
        </p:blipFill>
        <p:spPr>
          <a:xfrm>
            <a:off x="7776526" y="1485901"/>
            <a:ext cx="3196274" cy="4148108"/>
          </a:xfrm>
          <a:prstGeom prst="rect">
            <a:avLst/>
          </a:prstGeom>
        </p:spPr>
      </p:pic>
    </p:spTree>
    <p:extLst>
      <p:ext uri="{BB962C8B-B14F-4D97-AF65-F5344CB8AC3E}">
        <p14:creationId xmlns:p14="http://schemas.microsoft.com/office/powerpoint/2010/main" val="153368977"/>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6B57C-C73D-2740-8134-F1A1BF02ED9F}"/>
              </a:ext>
            </a:extLst>
          </p:cNvPr>
          <p:cNvSpPr>
            <a:spLocks noGrp="1"/>
          </p:cNvSpPr>
          <p:nvPr>
            <p:ph type="title"/>
          </p:nvPr>
        </p:nvSpPr>
        <p:spPr/>
        <p:txBody>
          <a:bodyPr/>
          <a:lstStyle/>
          <a:p>
            <a:r>
              <a:rPr lang="en-US" dirty="0"/>
              <a:t>Crestron Room Scheduling</a:t>
            </a:r>
          </a:p>
        </p:txBody>
      </p:sp>
      <p:sp>
        <p:nvSpPr>
          <p:cNvPr id="3" name="Text Placeholder 2">
            <a:extLst>
              <a:ext uri="{FF2B5EF4-FFF2-40B4-BE49-F238E27FC236}">
                <a16:creationId xmlns:a16="http://schemas.microsoft.com/office/drawing/2014/main" id="{0023648D-8CC5-334D-9969-5063A6137255}"/>
              </a:ext>
            </a:extLst>
          </p:cNvPr>
          <p:cNvSpPr>
            <a:spLocks noGrp="1"/>
          </p:cNvSpPr>
          <p:nvPr>
            <p:ph type="body" sz="quarter" idx="10"/>
          </p:nvPr>
        </p:nvSpPr>
        <p:spPr/>
        <p:txBody>
          <a:bodyPr/>
          <a:lstStyle/>
          <a:p>
            <a:r>
              <a:rPr lang="en-US" dirty="0"/>
              <a:t>Touch Screen Models</a:t>
            </a:r>
          </a:p>
        </p:txBody>
      </p:sp>
    </p:spTree>
    <p:extLst>
      <p:ext uri="{BB962C8B-B14F-4D97-AF65-F5344CB8AC3E}">
        <p14:creationId xmlns:p14="http://schemas.microsoft.com/office/powerpoint/2010/main" val="2586622632"/>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B1E4E-EFFB-844A-8400-439BAF17079E}"/>
              </a:ext>
            </a:extLst>
          </p:cNvPr>
          <p:cNvSpPr>
            <a:spLocks noGrp="1"/>
          </p:cNvSpPr>
          <p:nvPr>
            <p:ph type="title"/>
          </p:nvPr>
        </p:nvSpPr>
        <p:spPr/>
        <p:txBody>
          <a:bodyPr/>
          <a:lstStyle/>
          <a:p>
            <a:r>
              <a:rPr lang="en-US" dirty="0"/>
              <a:t>Choose Your Touch Screen</a:t>
            </a:r>
          </a:p>
        </p:txBody>
      </p:sp>
      <p:sp>
        <p:nvSpPr>
          <p:cNvPr id="3" name="Content Placeholder 2">
            <a:extLst>
              <a:ext uri="{FF2B5EF4-FFF2-40B4-BE49-F238E27FC236}">
                <a16:creationId xmlns:a16="http://schemas.microsoft.com/office/drawing/2014/main" id="{DC95BD55-6B37-8745-AAA4-F40205BF8363}"/>
              </a:ext>
            </a:extLst>
          </p:cNvPr>
          <p:cNvSpPr>
            <a:spLocks noGrp="1"/>
          </p:cNvSpPr>
          <p:nvPr>
            <p:ph idx="1"/>
          </p:nvPr>
        </p:nvSpPr>
        <p:spPr>
          <a:xfrm>
            <a:off x="342900" y="1485901"/>
            <a:ext cx="11506200" cy="469634"/>
          </a:xfrm>
        </p:spPr>
        <p:txBody>
          <a:bodyPr/>
          <a:lstStyle/>
          <a:p>
            <a:r>
              <a:rPr lang="en-US" dirty="0"/>
              <a:t>Select the right size for each space</a:t>
            </a:r>
          </a:p>
        </p:txBody>
      </p:sp>
      <p:sp>
        <p:nvSpPr>
          <p:cNvPr id="4" name="TextBox 3">
            <a:extLst>
              <a:ext uri="{FF2B5EF4-FFF2-40B4-BE49-F238E27FC236}">
                <a16:creationId xmlns:a16="http://schemas.microsoft.com/office/drawing/2014/main" id="{235FF1D9-7475-F641-BF54-3ED15BEC656B}"/>
              </a:ext>
            </a:extLst>
          </p:cNvPr>
          <p:cNvSpPr txBox="1"/>
          <p:nvPr/>
        </p:nvSpPr>
        <p:spPr>
          <a:xfrm>
            <a:off x="5479883" y="4276953"/>
            <a:ext cx="2137025" cy="312265"/>
          </a:xfrm>
          <a:prstGeom prst="rect">
            <a:avLst/>
          </a:prstGeom>
          <a:noFill/>
        </p:spPr>
        <p:txBody>
          <a:bodyPr wrap="square" lIns="0" tIns="0" rIns="0" bIns="0" rtlCol="0">
            <a:spAutoFit/>
          </a:bodyPr>
          <a:lstStyle/>
          <a:p>
            <a:pPr algn="ctr">
              <a:lnSpc>
                <a:spcPct val="110000"/>
              </a:lnSpc>
            </a:pPr>
            <a:r>
              <a:rPr lang="en-US" sz="2000" b="1" dirty="0"/>
              <a:t>7" Touch Screen  </a:t>
            </a:r>
          </a:p>
        </p:txBody>
      </p:sp>
      <p:sp>
        <p:nvSpPr>
          <p:cNvPr id="5" name="TextBox 4">
            <a:extLst>
              <a:ext uri="{FF2B5EF4-FFF2-40B4-BE49-F238E27FC236}">
                <a16:creationId xmlns:a16="http://schemas.microsoft.com/office/drawing/2014/main" id="{4B92AC87-D382-FE4E-9EE1-3BBEA9789968}"/>
              </a:ext>
            </a:extLst>
          </p:cNvPr>
          <p:cNvSpPr txBox="1"/>
          <p:nvPr/>
        </p:nvSpPr>
        <p:spPr>
          <a:xfrm>
            <a:off x="8330551" y="4276153"/>
            <a:ext cx="2687443" cy="312265"/>
          </a:xfrm>
          <a:prstGeom prst="rect">
            <a:avLst/>
          </a:prstGeom>
          <a:noFill/>
        </p:spPr>
        <p:txBody>
          <a:bodyPr wrap="square" lIns="0" tIns="0" rIns="0" bIns="0" rtlCol="0">
            <a:spAutoFit/>
          </a:bodyPr>
          <a:lstStyle/>
          <a:p>
            <a:pPr algn="ctr">
              <a:lnSpc>
                <a:spcPct val="110000"/>
              </a:lnSpc>
            </a:pPr>
            <a:r>
              <a:rPr lang="en-US" sz="2000" b="1" dirty="0"/>
              <a:t>10" Touch Screen  </a:t>
            </a:r>
          </a:p>
        </p:txBody>
      </p:sp>
      <p:sp>
        <p:nvSpPr>
          <p:cNvPr id="6" name="TextBox 5">
            <a:extLst>
              <a:ext uri="{FF2B5EF4-FFF2-40B4-BE49-F238E27FC236}">
                <a16:creationId xmlns:a16="http://schemas.microsoft.com/office/drawing/2014/main" id="{882B353D-0D1C-0F46-9E68-8208AF06920C}"/>
              </a:ext>
            </a:extLst>
          </p:cNvPr>
          <p:cNvSpPr txBox="1"/>
          <p:nvPr/>
        </p:nvSpPr>
        <p:spPr>
          <a:xfrm>
            <a:off x="2940662" y="4243731"/>
            <a:ext cx="2137025" cy="312265"/>
          </a:xfrm>
          <a:prstGeom prst="rect">
            <a:avLst/>
          </a:prstGeom>
          <a:noFill/>
        </p:spPr>
        <p:txBody>
          <a:bodyPr wrap="square" lIns="0" tIns="0" rIns="0" bIns="0" rtlCol="0">
            <a:spAutoFit/>
          </a:bodyPr>
          <a:lstStyle/>
          <a:p>
            <a:pPr algn="ctr">
              <a:lnSpc>
                <a:spcPct val="110000"/>
              </a:lnSpc>
            </a:pPr>
            <a:r>
              <a:rPr lang="en-US" sz="2000" b="1" dirty="0"/>
              <a:t>5" Touch Screen</a:t>
            </a:r>
          </a:p>
        </p:txBody>
      </p:sp>
      <p:sp>
        <p:nvSpPr>
          <p:cNvPr id="7" name="TextBox 6">
            <a:extLst>
              <a:ext uri="{FF2B5EF4-FFF2-40B4-BE49-F238E27FC236}">
                <a16:creationId xmlns:a16="http://schemas.microsoft.com/office/drawing/2014/main" id="{0C55333A-C00E-954F-9B23-C049C784FB07}"/>
              </a:ext>
            </a:extLst>
          </p:cNvPr>
          <p:cNvSpPr txBox="1"/>
          <p:nvPr/>
        </p:nvSpPr>
        <p:spPr>
          <a:xfrm>
            <a:off x="691434" y="4276953"/>
            <a:ext cx="2192815" cy="650819"/>
          </a:xfrm>
          <a:prstGeom prst="rect">
            <a:avLst/>
          </a:prstGeom>
          <a:noFill/>
        </p:spPr>
        <p:txBody>
          <a:bodyPr wrap="square" lIns="0" tIns="0" rIns="0" bIns="0" rtlCol="0">
            <a:spAutoFit/>
          </a:bodyPr>
          <a:lstStyle/>
          <a:p>
            <a:pPr algn="ctr">
              <a:lnSpc>
                <a:spcPct val="110000"/>
              </a:lnSpc>
            </a:pPr>
            <a:r>
              <a:rPr lang="en-US" sz="2000" b="1" dirty="0"/>
              <a:t>5" Touch Screen (Portrait)</a:t>
            </a:r>
          </a:p>
        </p:txBody>
      </p:sp>
      <p:pic>
        <p:nvPicPr>
          <p:cNvPr id="8" name="Picture 7" descr="A screen shot of a computer&#10;&#10;Description automatically generated">
            <a:extLst>
              <a:ext uri="{FF2B5EF4-FFF2-40B4-BE49-F238E27FC236}">
                <a16:creationId xmlns:a16="http://schemas.microsoft.com/office/drawing/2014/main" id="{CD94DF64-97D0-FC4A-9392-ED6A01AC0200}"/>
              </a:ext>
            </a:extLst>
          </p:cNvPr>
          <p:cNvPicPr>
            <a:picLocks noChangeAspect="1"/>
          </p:cNvPicPr>
          <p:nvPr/>
        </p:nvPicPr>
        <p:blipFill>
          <a:blip r:embed="rId2"/>
          <a:stretch>
            <a:fillRect/>
          </a:stretch>
        </p:blipFill>
        <p:spPr>
          <a:xfrm>
            <a:off x="3109256" y="3066725"/>
            <a:ext cx="1743425" cy="1129002"/>
          </a:xfrm>
          <a:prstGeom prst="rect">
            <a:avLst/>
          </a:prstGeom>
        </p:spPr>
      </p:pic>
      <p:pic>
        <p:nvPicPr>
          <p:cNvPr id="9" name="Picture 2" descr="TSW-1060-B_Front_Helium_Calendar_Available_Horizontal_RGB.png">
            <a:extLst>
              <a:ext uri="{FF2B5EF4-FFF2-40B4-BE49-F238E27FC236}">
                <a16:creationId xmlns:a16="http://schemas.microsoft.com/office/drawing/2014/main" id="{4EDABB80-C082-D640-8773-6B38D9C53B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6296" y="2280792"/>
            <a:ext cx="2955955" cy="196293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TSW-760-B_Front_Helium_Calendar_Available_Horizontal_RGB.png">
            <a:extLst>
              <a:ext uri="{FF2B5EF4-FFF2-40B4-BE49-F238E27FC236}">
                <a16:creationId xmlns:a16="http://schemas.microsoft.com/office/drawing/2014/main" id="{C00A2B8A-B2BF-E04C-82EA-3EFB7B1593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2693" y="2606932"/>
            <a:ext cx="2491407" cy="167002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TSW-560P-LB-B_Front_Available_RGB.png">
            <a:extLst>
              <a:ext uri="{FF2B5EF4-FFF2-40B4-BE49-F238E27FC236}">
                <a16:creationId xmlns:a16="http://schemas.microsoft.com/office/drawing/2014/main" id="{73840831-CE44-A644-9868-EAAE259C847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20681" y="2443730"/>
            <a:ext cx="1134323" cy="17519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52878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 calcmode="lin" valueType="num">
                                      <p:cBhvr additive="base">
                                        <p:cTn id="41" dur="500" fill="hold"/>
                                        <p:tgtEl>
                                          <p:spTgt spid="5"/>
                                        </p:tgtEl>
                                        <p:attrNameLst>
                                          <p:attrName>ppt_x</p:attrName>
                                        </p:attrNameLst>
                                      </p:cBhvr>
                                      <p:tavLst>
                                        <p:tav tm="0">
                                          <p:val>
                                            <p:strVal val="#ppt_x"/>
                                          </p:val>
                                        </p:tav>
                                        <p:tav tm="100000">
                                          <p:val>
                                            <p:strVal val="#ppt_x"/>
                                          </p:val>
                                        </p:tav>
                                      </p:tavLst>
                                    </p:anim>
                                    <p:anim calcmode="lin" valueType="num">
                                      <p:cBhvr additive="base">
                                        <p:cTn id="4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F120388-DBE9-4B47-AED9-7E2DAEDE0B33}"/>
              </a:ext>
            </a:extLst>
          </p:cNvPr>
          <p:cNvSpPr>
            <a:spLocks noGrp="1"/>
          </p:cNvSpPr>
          <p:nvPr>
            <p:ph type="title"/>
          </p:nvPr>
        </p:nvSpPr>
        <p:spPr>
          <a:xfrm>
            <a:off x="342900" y="2476500"/>
            <a:ext cx="11506200" cy="1524000"/>
          </a:xfrm>
        </p:spPr>
        <p:txBody>
          <a:bodyPr/>
          <a:lstStyle/>
          <a:p>
            <a:pPr>
              <a:lnSpc>
                <a:spcPct val="150000"/>
              </a:lnSpc>
              <a:spcAft>
                <a:spcPts val="2400"/>
              </a:spcAft>
            </a:pPr>
            <a:r>
              <a:rPr lang="en-US" b="1" dirty="0"/>
              <a:t>Crestron Room Scheduling</a:t>
            </a:r>
            <a:br>
              <a:rPr lang="en-US" b="1" dirty="0"/>
            </a:br>
            <a:endParaRPr lang="en-US" sz="1800" b="1" dirty="0"/>
          </a:p>
        </p:txBody>
      </p:sp>
    </p:spTree>
    <p:extLst>
      <p:ext uri="{BB962C8B-B14F-4D97-AF65-F5344CB8AC3E}">
        <p14:creationId xmlns:p14="http://schemas.microsoft.com/office/powerpoint/2010/main" val="2405632781"/>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71F68A-9881-744D-96BA-597A2A33ABDC}"/>
              </a:ext>
            </a:extLst>
          </p:cNvPr>
          <p:cNvSpPr>
            <a:spLocks noGrp="1"/>
          </p:cNvSpPr>
          <p:nvPr>
            <p:ph type="title"/>
          </p:nvPr>
        </p:nvSpPr>
        <p:spPr/>
        <p:txBody>
          <a:bodyPr/>
          <a:lstStyle/>
          <a:p>
            <a:r>
              <a:rPr lang="en-US" dirty="0"/>
              <a:t>TSW-560-P Touch Screen (Portrait)</a:t>
            </a:r>
          </a:p>
        </p:txBody>
      </p:sp>
      <p:sp>
        <p:nvSpPr>
          <p:cNvPr id="10" name="Content Placeholder 9">
            <a:extLst>
              <a:ext uri="{FF2B5EF4-FFF2-40B4-BE49-F238E27FC236}">
                <a16:creationId xmlns:a16="http://schemas.microsoft.com/office/drawing/2014/main" id="{1DB25502-4A8D-8B49-A8CA-A01A775A7124}"/>
              </a:ext>
            </a:extLst>
          </p:cNvPr>
          <p:cNvSpPr>
            <a:spLocks noGrp="1"/>
          </p:cNvSpPr>
          <p:nvPr>
            <p:ph idx="1"/>
          </p:nvPr>
        </p:nvSpPr>
        <p:spPr/>
        <p:txBody>
          <a:bodyPr/>
          <a:lstStyle/>
          <a:p>
            <a:pPr lvl="2"/>
            <a:r>
              <a:rPr lang="en-US" dirty="0"/>
              <a:t>Available in white or black</a:t>
            </a:r>
          </a:p>
          <a:p>
            <a:pPr lvl="2"/>
            <a:r>
              <a:rPr lang="en-US" dirty="0"/>
              <a:t>Shown with optional LED indicators</a:t>
            </a:r>
          </a:p>
          <a:p>
            <a:pPr lvl="2"/>
            <a:r>
              <a:rPr lang="en-US" dirty="0"/>
              <a:t>Most affordable options</a:t>
            </a:r>
          </a:p>
          <a:p>
            <a:endParaRPr lang="en-US" dirty="0"/>
          </a:p>
        </p:txBody>
      </p:sp>
      <p:pic>
        <p:nvPicPr>
          <p:cNvPr id="7" name="Picture 6" descr="TSW-560P-LB-B_Front_Available_RGB.png">
            <a:extLst>
              <a:ext uri="{FF2B5EF4-FFF2-40B4-BE49-F238E27FC236}">
                <a16:creationId xmlns:a16="http://schemas.microsoft.com/office/drawing/2014/main" id="{BD6C9B88-916F-5340-9641-9AD134B04C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05548" y="1674215"/>
            <a:ext cx="2528582" cy="390547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TSW-560P-LB-W_Front_Available_RGB.png">
            <a:extLst>
              <a:ext uri="{FF2B5EF4-FFF2-40B4-BE49-F238E27FC236}">
                <a16:creationId xmlns:a16="http://schemas.microsoft.com/office/drawing/2014/main" id="{17A98CC7-A1E0-FC40-8A77-63B65367E9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62775" y="1674215"/>
            <a:ext cx="2528581" cy="3905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431788"/>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TSW-560-LB-W_Front_Available_RGB.png">
            <a:extLst>
              <a:ext uri="{FF2B5EF4-FFF2-40B4-BE49-F238E27FC236}">
                <a16:creationId xmlns:a16="http://schemas.microsoft.com/office/drawing/2014/main" id="{C7C07590-89BA-F940-8CED-D9BFA39C26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75581" y="1485901"/>
            <a:ext cx="3546850" cy="229714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18FBFDC-0D6C-7345-8494-49FA4907852B}"/>
              </a:ext>
            </a:extLst>
          </p:cNvPr>
          <p:cNvSpPr>
            <a:spLocks noGrp="1"/>
          </p:cNvSpPr>
          <p:nvPr>
            <p:ph type="title"/>
          </p:nvPr>
        </p:nvSpPr>
        <p:spPr/>
        <p:txBody>
          <a:bodyPr/>
          <a:lstStyle/>
          <a:p>
            <a:r>
              <a:rPr lang="en-US" dirty="0"/>
              <a:t>TSW-560</a:t>
            </a:r>
          </a:p>
        </p:txBody>
      </p:sp>
      <p:sp>
        <p:nvSpPr>
          <p:cNvPr id="3" name="Content Placeholder 2">
            <a:extLst>
              <a:ext uri="{FF2B5EF4-FFF2-40B4-BE49-F238E27FC236}">
                <a16:creationId xmlns:a16="http://schemas.microsoft.com/office/drawing/2014/main" id="{10C0F493-0EE0-6B4B-9F9E-3D1E8BECAC28}"/>
              </a:ext>
            </a:extLst>
          </p:cNvPr>
          <p:cNvSpPr>
            <a:spLocks noGrp="1"/>
          </p:cNvSpPr>
          <p:nvPr>
            <p:ph idx="1"/>
          </p:nvPr>
        </p:nvSpPr>
        <p:spPr>
          <a:xfrm>
            <a:off x="342900" y="1485901"/>
            <a:ext cx="5753100" cy="4686300"/>
          </a:xfrm>
        </p:spPr>
        <p:txBody>
          <a:bodyPr/>
          <a:lstStyle/>
          <a:p>
            <a:pPr lvl="2"/>
            <a:r>
              <a:rPr lang="en-US" dirty="0"/>
              <a:t>Available in white or black</a:t>
            </a:r>
          </a:p>
          <a:p>
            <a:pPr lvl="2"/>
            <a:r>
              <a:rPr lang="en-US" dirty="0"/>
              <a:t>Shown with optional LED indicators</a:t>
            </a:r>
          </a:p>
          <a:p>
            <a:endParaRPr lang="en-US" dirty="0"/>
          </a:p>
        </p:txBody>
      </p:sp>
      <p:pic>
        <p:nvPicPr>
          <p:cNvPr id="4" name="Picture 3" descr="A screen shot of a computer&#10;&#10;Description automatically generated">
            <a:extLst>
              <a:ext uri="{FF2B5EF4-FFF2-40B4-BE49-F238E27FC236}">
                <a16:creationId xmlns:a16="http://schemas.microsoft.com/office/drawing/2014/main" id="{78FA5246-8803-E54E-8E16-2B249EFF499B}"/>
              </a:ext>
            </a:extLst>
          </p:cNvPr>
          <p:cNvPicPr>
            <a:picLocks noChangeAspect="1"/>
          </p:cNvPicPr>
          <p:nvPr/>
        </p:nvPicPr>
        <p:blipFill>
          <a:blip r:embed="rId3"/>
          <a:stretch>
            <a:fillRect/>
          </a:stretch>
        </p:blipFill>
        <p:spPr>
          <a:xfrm>
            <a:off x="7594753" y="3659216"/>
            <a:ext cx="3508506" cy="2272028"/>
          </a:xfrm>
          <a:prstGeom prst="rect">
            <a:avLst/>
          </a:prstGeom>
        </p:spPr>
      </p:pic>
    </p:spTree>
    <p:extLst>
      <p:ext uri="{BB962C8B-B14F-4D97-AF65-F5344CB8AC3E}">
        <p14:creationId xmlns:p14="http://schemas.microsoft.com/office/powerpoint/2010/main" val="3436551011"/>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84DD6-92D6-5648-906F-469EFBF43909}"/>
              </a:ext>
            </a:extLst>
          </p:cNvPr>
          <p:cNvSpPr>
            <a:spLocks noGrp="1"/>
          </p:cNvSpPr>
          <p:nvPr>
            <p:ph type="title"/>
          </p:nvPr>
        </p:nvSpPr>
        <p:spPr/>
        <p:txBody>
          <a:bodyPr/>
          <a:lstStyle/>
          <a:p>
            <a:r>
              <a:rPr lang="en-US" dirty="0"/>
              <a:t>TSS-7 Room Scheduling Touch Screen</a:t>
            </a:r>
          </a:p>
        </p:txBody>
      </p:sp>
      <p:sp>
        <p:nvSpPr>
          <p:cNvPr id="3" name="Content Placeholder 2">
            <a:extLst>
              <a:ext uri="{FF2B5EF4-FFF2-40B4-BE49-F238E27FC236}">
                <a16:creationId xmlns:a16="http://schemas.microsoft.com/office/drawing/2014/main" id="{2F6A3936-86C3-A34B-B56F-F404213147EA}"/>
              </a:ext>
            </a:extLst>
          </p:cNvPr>
          <p:cNvSpPr>
            <a:spLocks noGrp="1"/>
          </p:cNvSpPr>
          <p:nvPr>
            <p:ph idx="1"/>
          </p:nvPr>
        </p:nvSpPr>
        <p:spPr/>
        <p:txBody>
          <a:bodyPr/>
          <a:lstStyle/>
          <a:p>
            <a:pPr lvl="2"/>
            <a:r>
              <a:rPr lang="en-US" dirty="0"/>
              <a:t>Available in white and black</a:t>
            </a:r>
          </a:p>
          <a:p>
            <a:pPr lvl="2"/>
            <a:r>
              <a:rPr lang="en-US" dirty="0"/>
              <a:t>Mounts into a double-gang back box</a:t>
            </a:r>
          </a:p>
          <a:p>
            <a:pPr lvl="2"/>
            <a:r>
              <a:rPr lang="en-US" dirty="0"/>
              <a:t>Most popular model</a:t>
            </a:r>
          </a:p>
          <a:p>
            <a:endParaRPr lang="en-US" dirty="0"/>
          </a:p>
        </p:txBody>
      </p:sp>
      <p:pic>
        <p:nvPicPr>
          <p:cNvPr id="5" name="Picture 4" descr="TSS-7-B-S_FrontLeft15_RGB.png">
            <a:extLst>
              <a:ext uri="{FF2B5EF4-FFF2-40B4-BE49-F238E27FC236}">
                <a16:creationId xmlns:a16="http://schemas.microsoft.com/office/drawing/2014/main" id="{6BC665E7-659D-C041-ACCD-06567744A4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47532" y="1639798"/>
            <a:ext cx="3801568" cy="324321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TSS-7-W-S_FrontLeft15_RGB.png">
            <a:extLst>
              <a:ext uri="{FF2B5EF4-FFF2-40B4-BE49-F238E27FC236}">
                <a16:creationId xmlns:a16="http://schemas.microsoft.com/office/drawing/2014/main" id="{8C12190B-0D2F-A442-ACD4-6DFFAD2AA7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8822" y="2952526"/>
            <a:ext cx="3686485" cy="2920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9044332"/>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84DD6-92D6-5648-906F-469EFBF43909}"/>
              </a:ext>
            </a:extLst>
          </p:cNvPr>
          <p:cNvSpPr>
            <a:spLocks noGrp="1"/>
          </p:cNvSpPr>
          <p:nvPr>
            <p:ph type="title"/>
          </p:nvPr>
        </p:nvSpPr>
        <p:spPr/>
        <p:txBody>
          <a:bodyPr/>
          <a:lstStyle/>
          <a:p>
            <a:r>
              <a:rPr lang="en-US" dirty="0"/>
              <a:t>TSS-10 Room Scheduling Touch Screen</a:t>
            </a:r>
          </a:p>
        </p:txBody>
      </p:sp>
      <p:sp>
        <p:nvSpPr>
          <p:cNvPr id="3" name="Content Placeholder 2">
            <a:extLst>
              <a:ext uri="{FF2B5EF4-FFF2-40B4-BE49-F238E27FC236}">
                <a16:creationId xmlns:a16="http://schemas.microsoft.com/office/drawing/2014/main" id="{2F6A3936-86C3-A34B-B56F-F404213147EA}"/>
              </a:ext>
            </a:extLst>
          </p:cNvPr>
          <p:cNvSpPr>
            <a:spLocks noGrp="1"/>
          </p:cNvSpPr>
          <p:nvPr>
            <p:ph idx="1"/>
          </p:nvPr>
        </p:nvSpPr>
        <p:spPr/>
        <p:txBody>
          <a:bodyPr/>
          <a:lstStyle/>
          <a:p>
            <a:pPr lvl="2"/>
            <a:r>
              <a:rPr lang="en-US" dirty="0"/>
              <a:t>Available in white or black</a:t>
            </a:r>
          </a:p>
          <a:p>
            <a:pPr lvl="2"/>
            <a:r>
              <a:rPr lang="en-US" dirty="0"/>
              <a:t>Mounts into a double-gang back box</a:t>
            </a:r>
          </a:p>
          <a:p>
            <a:endParaRPr lang="en-US" dirty="0"/>
          </a:p>
        </p:txBody>
      </p:sp>
      <p:pic>
        <p:nvPicPr>
          <p:cNvPr id="7" name="Picture 4" descr="TSS-10-B-S_FrontLeft15_RGB.png">
            <a:extLst>
              <a:ext uri="{FF2B5EF4-FFF2-40B4-BE49-F238E27FC236}">
                <a16:creationId xmlns:a16="http://schemas.microsoft.com/office/drawing/2014/main" id="{C8503E39-1BB6-6143-A66E-8F259BDC5D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26260" y="1246751"/>
            <a:ext cx="4345498" cy="381928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TSS-10-W-S_FrontLeft15_RGB.png">
            <a:extLst>
              <a:ext uri="{FF2B5EF4-FFF2-40B4-BE49-F238E27FC236}">
                <a16:creationId xmlns:a16="http://schemas.microsoft.com/office/drawing/2014/main" id="{B5C579F2-51FC-4343-A043-C1F98BB07A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5895" y="2313875"/>
            <a:ext cx="3817102" cy="3748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7751290"/>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DCD0A-791A-324B-9976-8BD5DA1FD2E2}"/>
              </a:ext>
            </a:extLst>
          </p:cNvPr>
          <p:cNvSpPr>
            <a:spLocks noGrp="1"/>
          </p:cNvSpPr>
          <p:nvPr>
            <p:ph type="title"/>
          </p:nvPr>
        </p:nvSpPr>
        <p:spPr/>
        <p:txBody>
          <a:bodyPr/>
          <a:lstStyle/>
          <a:p>
            <a:r>
              <a:rPr lang="en-US" dirty="0"/>
              <a:t>Crestron Room Scheduling</a:t>
            </a:r>
          </a:p>
        </p:txBody>
      </p:sp>
      <p:sp>
        <p:nvSpPr>
          <p:cNvPr id="3" name="Text Placeholder 2">
            <a:extLst>
              <a:ext uri="{FF2B5EF4-FFF2-40B4-BE49-F238E27FC236}">
                <a16:creationId xmlns:a16="http://schemas.microsoft.com/office/drawing/2014/main" id="{95835B33-0ED1-5749-8ADB-DD4A3EF5FFEE}"/>
              </a:ext>
            </a:extLst>
          </p:cNvPr>
          <p:cNvSpPr>
            <a:spLocks noGrp="1"/>
          </p:cNvSpPr>
          <p:nvPr>
            <p:ph type="body" sz="quarter" idx="10"/>
          </p:nvPr>
        </p:nvSpPr>
        <p:spPr/>
        <p:txBody>
          <a:bodyPr/>
          <a:lstStyle/>
          <a:p>
            <a:r>
              <a:rPr lang="en-US" dirty="0"/>
              <a:t>LED Indicators</a:t>
            </a:r>
          </a:p>
        </p:txBody>
      </p:sp>
    </p:spTree>
    <p:extLst>
      <p:ext uri="{BB962C8B-B14F-4D97-AF65-F5344CB8AC3E}">
        <p14:creationId xmlns:p14="http://schemas.microsoft.com/office/powerpoint/2010/main" val="2285516387"/>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13E63-2668-7B47-BFDA-5F7403D793C7}"/>
              </a:ext>
            </a:extLst>
          </p:cNvPr>
          <p:cNvSpPr>
            <a:spLocks noGrp="1"/>
          </p:cNvSpPr>
          <p:nvPr>
            <p:ph type="title"/>
          </p:nvPr>
        </p:nvSpPr>
        <p:spPr/>
        <p:txBody>
          <a:bodyPr/>
          <a:lstStyle/>
          <a:p>
            <a:r>
              <a:rPr lang="en-US" dirty="0"/>
              <a:t>Choose an Optional LED Indicator</a:t>
            </a:r>
          </a:p>
        </p:txBody>
      </p:sp>
      <p:sp>
        <p:nvSpPr>
          <p:cNvPr id="3" name="Content Placeholder 2">
            <a:extLst>
              <a:ext uri="{FF2B5EF4-FFF2-40B4-BE49-F238E27FC236}">
                <a16:creationId xmlns:a16="http://schemas.microsoft.com/office/drawing/2014/main" id="{89A60D3F-9D16-7B4D-AF74-AC1898471B91}"/>
              </a:ext>
            </a:extLst>
          </p:cNvPr>
          <p:cNvSpPr>
            <a:spLocks noGrp="1"/>
          </p:cNvSpPr>
          <p:nvPr>
            <p:ph idx="1"/>
          </p:nvPr>
        </p:nvSpPr>
        <p:spPr>
          <a:xfrm>
            <a:off x="342900" y="1485901"/>
            <a:ext cx="11506200" cy="391954"/>
          </a:xfrm>
        </p:spPr>
        <p:txBody>
          <a:bodyPr>
            <a:normAutofit lnSpcReduction="10000"/>
          </a:bodyPr>
          <a:lstStyle/>
          <a:p>
            <a:r>
              <a:rPr lang="en-US" dirty="0"/>
              <a:t>Customizable signage makes it easy to find rooms</a:t>
            </a:r>
          </a:p>
        </p:txBody>
      </p:sp>
      <p:pic>
        <p:nvPicPr>
          <p:cNvPr id="4" name="Picture 3">
            <a:extLst>
              <a:ext uri="{FF2B5EF4-FFF2-40B4-BE49-F238E27FC236}">
                <a16:creationId xmlns:a16="http://schemas.microsoft.com/office/drawing/2014/main" id="{DFDEE5D8-EE09-664E-9D3A-57A862E801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0948" y="2290071"/>
            <a:ext cx="2405037" cy="1541411"/>
          </a:xfrm>
          <a:prstGeom prst="rect">
            <a:avLst/>
          </a:prstGeom>
        </p:spPr>
      </p:pic>
      <p:pic>
        <p:nvPicPr>
          <p:cNvPr id="5" name="Picture 4">
            <a:extLst>
              <a:ext uri="{FF2B5EF4-FFF2-40B4-BE49-F238E27FC236}">
                <a16:creationId xmlns:a16="http://schemas.microsoft.com/office/drawing/2014/main" id="{5B7E5A58-51CA-B144-B291-5CFDFEC748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812073" y="2213475"/>
            <a:ext cx="901893" cy="1685680"/>
          </a:xfrm>
          <a:prstGeom prst="rect">
            <a:avLst/>
          </a:prstGeom>
        </p:spPr>
      </p:pic>
      <p:sp>
        <p:nvSpPr>
          <p:cNvPr id="6" name="TextBox 5">
            <a:extLst>
              <a:ext uri="{FF2B5EF4-FFF2-40B4-BE49-F238E27FC236}">
                <a16:creationId xmlns:a16="http://schemas.microsoft.com/office/drawing/2014/main" id="{AA64E849-F382-574C-A76E-1259A938D07B}"/>
              </a:ext>
            </a:extLst>
          </p:cNvPr>
          <p:cNvSpPr txBox="1"/>
          <p:nvPr/>
        </p:nvSpPr>
        <p:spPr>
          <a:xfrm>
            <a:off x="724955" y="4080385"/>
            <a:ext cx="2137025" cy="650819"/>
          </a:xfrm>
          <a:prstGeom prst="rect">
            <a:avLst/>
          </a:prstGeom>
          <a:noFill/>
        </p:spPr>
        <p:txBody>
          <a:bodyPr wrap="square" lIns="0" tIns="0" rIns="0" bIns="0" rtlCol="0">
            <a:spAutoFit/>
          </a:bodyPr>
          <a:lstStyle/>
          <a:p>
            <a:pPr algn="ctr">
              <a:lnSpc>
                <a:spcPct val="110000"/>
              </a:lnSpc>
            </a:pPr>
            <a:r>
              <a:rPr lang="en-US" sz="2000" b="1" dirty="0"/>
              <a:t>Touch Screen Light Bar </a:t>
            </a:r>
            <a:endParaRPr lang="en-US" sz="2000" dirty="0"/>
          </a:p>
        </p:txBody>
      </p:sp>
      <p:sp>
        <p:nvSpPr>
          <p:cNvPr id="7" name="TextBox 6">
            <a:extLst>
              <a:ext uri="{FF2B5EF4-FFF2-40B4-BE49-F238E27FC236}">
                <a16:creationId xmlns:a16="http://schemas.microsoft.com/office/drawing/2014/main" id="{9F7A73C4-8E6F-DA4C-B2B6-6CBAFDDE459B}"/>
              </a:ext>
            </a:extLst>
          </p:cNvPr>
          <p:cNvSpPr txBox="1"/>
          <p:nvPr/>
        </p:nvSpPr>
        <p:spPr>
          <a:xfrm>
            <a:off x="3173960" y="4080385"/>
            <a:ext cx="2178121" cy="989951"/>
          </a:xfrm>
          <a:prstGeom prst="rect">
            <a:avLst/>
          </a:prstGeom>
          <a:noFill/>
        </p:spPr>
        <p:txBody>
          <a:bodyPr wrap="square" lIns="0" tIns="0" rIns="0" bIns="0" rtlCol="0">
            <a:spAutoFit/>
          </a:bodyPr>
          <a:lstStyle/>
          <a:p>
            <a:pPr algn="ctr">
              <a:lnSpc>
                <a:spcPct val="110000"/>
              </a:lnSpc>
            </a:pPr>
            <a:r>
              <a:rPr lang="en-US" sz="2000" b="1" dirty="0"/>
              <a:t>Room Availability Status Indicator – Wall Mount </a:t>
            </a:r>
          </a:p>
        </p:txBody>
      </p:sp>
      <p:sp>
        <p:nvSpPr>
          <p:cNvPr id="8" name="TextBox 7">
            <a:extLst>
              <a:ext uri="{FF2B5EF4-FFF2-40B4-BE49-F238E27FC236}">
                <a16:creationId xmlns:a16="http://schemas.microsoft.com/office/drawing/2014/main" id="{CD2DA8C3-BCFC-DF43-9B23-944F64932358}"/>
              </a:ext>
            </a:extLst>
          </p:cNvPr>
          <p:cNvSpPr txBox="1"/>
          <p:nvPr/>
        </p:nvSpPr>
        <p:spPr>
          <a:xfrm>
            <a:off x="5664061" y="4080385"/>
            <a:ext cx="2680564" cy="989951"/>
          </a:xfrm>
          <a:prstGeom prst="rect">
            <a:avLst/>
          </a:prstGeom>
          <a:noFill/>
        </p:spPr>
        <p:txBody>
          <a:bodyPr wrap="square" lIns="0" tIns="0" rIns="0" bIns="0" rtlCol="0">
            <a:spAutoFit/>
          </a:bodyPr>
          <a:lstStyle/>
          <a:p>
            <a:pPr algn="ctr">
              <a:lnSpc>
                <a:spcPct val="110000"/>
              </a:lnSpc>
            </a:pPr>
            <a:r>
              <a:rPr lang="en-US" sz="2000" b="1" dirty="0"/>
              <a:t>Room Availability Hallway Sign – </a:t>
            </a:r>
          </a:p>
          <a:p>
            <a:pPr algn="ctr">
              <a:lnSpc>
                <a:spcPct val="110000"/>
              </a:lnSpc>
            </a:pPr>
            <a:r>
              <a:rPr lang="en-US" sz="2000" b="1" dirty="0"/>
              <a:t>Wall Mount</a:t>
            </a:r>
          </a:p>
        </p:txBody>
      </p:sp>
      <p:sp>
        <p:nvSpPr>
          <p:cNvPr id="9" name="TextBox 8">
            <a:extLst>
              <a:ext uri="{FF2B5EF4-FFF2-40B4-BE49-F238E27FC236}">
                <a16:creationId xmlns:a16="http://schemas.microsoft.com/office/drawing/2014/main" id="{C7698CCC-F2BC-774C-9B3C-56EB9E3B1D0F}"/>
              </a:ext>
            </a:extLst>
          </p:cNvPr>
          <p:cNvSpPr txBox="1"/>
          <p:nvPr/>
        </p:nvSpPr>
        <p:spPr>
          <a:xfrm>
            <a:off x="8656606" y="4080385"/>
            <a:ext cx="2680564" cy="1015663"/>
          </a:xfrm>
          <a:prstGeom prst="rect">
            <a:avLst/>
          </a:prstGeom>
          <a:noFill/>
        </p:spPr>
        <p:txBody>
          <a:bodyPr wrap="square" lIns="0" tIns="0" rIns="0" bIns="0" rtlCol="0">
            <a:spAutoFit/>
          </a:bodyPr>
          <a:lstStyle/>
          <a:p>
            <a:pPr algn="ctr">
              <a:lnSpc>
                <a:spcPct val="110000"/>
              </a:lnSpc>
            </a:pPr>
            <a:r>
              <a:rPr lang="en-US" sz="2000" b="1" dirty="0"/>
              <a:t>Room Availability Hallway Sign – Ceiling Mount</a:t>
            </a:r>
          </a:p>
        </p:txBody>
      </p:sp>
      <p:sp>
        <p:nvSpPr>
          <p:cNvPr id="10" name="TextBox 9">
            <a:extLst>
              <a:ext uri="{FF2B5EF4-FFF2-40B4-BE49-F238E27FC236}">
                <a16:creationId xmlns:a16="http://schemas.microsoft.com/office/drawing/2014/main" id="{4D69B6A7-3D69-F140-BA49-540095CBD157}"/>
              </a:ext>
            </a:extLst>
          </p:cNvPr>
          <p:cNvSpPr txBox="1"/>
          <p:nvPr/>
        </p:nvSpPr>
        <p:spPr>
          <a:xfrm>
            <a:off x="590948" y="5584861"/>
            <a:ext cx="10674619" cy="289438"/>
          </a:xfrm>
          <a:prstGeom prst="rect">
            <a:avLst/>
          </a:prstGeom>
          <a:noFill/>
        </p:spPr>
        <p:txBody>
          <a:bodyPr wrap="square" lIns="0" tIns="0" rIns="0" bIns="0" rtlCol="0">
            <a:spAutoFit/>
          </a:bodyPr>
          <a:lstStyle/>
          <a:p>
            <a:pPr algn="ctr">
              <a:lnSpc>
                <a:spcPct val="110000"/>
              </a:lnSpc>
            </a:pPr>
            <a:r>
              <a:rPr lang="en-US" i="1" baseline="30000" dirty="0"/>
              <a:t>*</a:t>
            </a:r>
            <a:r>
              <a:rPr lang="en-US" i="1" dirty="0"/>
              <a:t>Connect via USB to any Crestron room scheduling touch screen</a:t>
            </a:r>
          </a:p>
        </p:txBody>
      </p:sp>
      <p:pic>
        <p:nvPicPr>
          <p:cNvPr id="11" name="Picture 10" descr="A picture containing object, clock, sitting, monitor&#10;&#10;Description automatically generated">
            <a:extLst>
              <a:ext uri="{FF2B5EF4-FFF2-40B4-BE49-F238E27FC236}">
                <a16:creationId xmlns:a16="http://schemas.microsoft.com/office/drawing/2014/main" id="{859F680D-13A8-C742-B853-C97BC8D0AE42}"/>
              </a:ext>
            </a:extLst>
          </p:cNvPr>
          <p:cNvPicPr>
            <a:picLocks noChangeAspect="1"/>
          </p:cNvPicPr>
          <p:nvPr/>
        </p:nvPicPr>
        <p:blipFill>
          <a:blip r:embed="rId4"/>
          <a:stretch>
            <a:fillRect/>
          </a:stretch>
        </p:blipFill>
        <p:spPr>
          <a:xfrm>
            <a:off x="5999381" y="2245059"/>
            <a:ext cx="2009924" cy="1408886"/>
          </a:xfrm>
          <a:prstGeom prst="rect">
            <a:avLst/>
          </a:prstGeom>
        </p:spPr>
      </p:pic>
      <p:pic>
        <p:nvPicPr>
          <p:cNvPr id="12" name="Picture 11" descr="A black sign with white text on screen&#10;&#10;Description automatically generated">
            <a:extLst>
              <a:ext uri="{FF2B5EF4-FFF2-40B4-BE49-F238E27FC236}">
                <a16:creationId xmlns:a16="http://schemas.microsoft.com/office/drawing/2014/main" id="{C3D9A4C9-076E-B641-88BE-70CE86B59F45}"/>
              </a:ext>
            </a:extLst>
          </p:cNvPr>
          <p:cNvPicPr>
            <a:picLocks noChangeAspect="1"/>
          </p:cNvPicPr>
          <p:nvPr/>
        </p:nvPicPr>
        <p:blipFill>
          <a:blip r:embed="rId5"/>
          <a:stretch>
            <a:fillRect/>
          </a:stretch>
        </p:blipFill>
        <p:spPr>
          <a:xfrm>
            <a:off x="8679449" y="2290071"/>
            <a:ext cx="2680565" cy="1363421"/>
          </a:xfrm>
          <a:prstGeom prst="rect">
            <a:avLst/>
          </a:prstGeom>
        </p:spPr>
      </p:pic>
    </p:spTree>
    <p:extLst>
      <p:ext uri="{BB962C8B-B14F-4D97-AF65-F5344CB8AC3E}">
        <p14:creationId xmlns:p14="http://schemas.microsoft.com/office/powerpoint/2010/main" val="30678502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ppt_x"/>
                                          </p:val>
                                        </p:tav>
                                        <p:tav tm="100000">
                                          <p:val>
                                            <p:strVal val="#ppt_x"/>
                                          </p:val>
                                        </p:tav>
                                      </p:tavLst>
                                    </p:anim>
                                    <p:anim calcmode="lin" valueType="num">
                                      <p:cBhvr additive="base">
                                        <p:cTn id="4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90734-7443-4441-A863-27829F3E3F3E}"/>
              </a:ext>
            </a:extLst>
          </p:cNvPr>
          <p:cNvSpPr>
            <a:spLocks noGrp="1"/>
          </p:cNvSpPr>
          <p:nvPr>
            <p:ph type="title"/>
          </p:nvPr>
        </p:nvSpPr>
        <p:spPr/>
        <p:txBody>
          <a:bodyPr/>
          <a:lstStyle/>
          <a:p>
            <a:r>
              <a:rPr lang="en-US" dirty="0"/>
              <a:t>Simple USB Connectivity</a:t>
            </a:r>
          </a:p>
        </p:txBody>
      </p:sp>
      <p:pic>
        <p:nvPicPr>
          <p:cNvPr id="4" name="Picture 2" descr="https://crestron.widencollective.com/thumbnail/310293f8-14f6-4a88-9455-523f7c8b1baa/av/2048px/SSW_Comp_In-Hallway_v2.jpg?t=1570658822246&amp;s=23579e61eae18ffbf0807c06a4a1037ba68ac3b3">
            <a:extLst>
              <a:ext uri="{FF2B5EF4-FFF2-40B4-BE49-F238E27FC236}">
                <a16:creationId xmlns:a16="http://schemas.microsoft.com/office/drawing/2014/main" id="{B55B52B1-0278-6D4F-8FFD-321A4FE90F5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05885" y="1831326"/>
            <a:ext cx="8167135" cy="430688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7C1B605-9B5C-4341-BF62-2CFD2029656C}"/>
              </a:ext>
            </a:extLst>
          </p:cNvPr>
          <p:cNvSpPr txBox="1"/>
          <p:nvPr/>
        </p:nvSpPr>
        <p:spPr>
          <a:xfrm>
            <a:off x="7863873" y="3657414"/>
            <a:ext cx="763398" cy="369115"/>
          </a:xfrm>
          <a:prstGeom prst="rect">
            <a:avLst/>
          </a:prstGeom>
          <a:noFill/>
        </p:spPr>
        <p:txBody>
          <a:bodyPr wrap="square" rtlCol="0">
            <a:spAutoFit/>
          </a:bodyPr>
          <a:lstStyle/>
          <a:p>
            <a:r>
              <a:rPr lang="en-US" dirty="0"/>
              <a:t>USB</a:t>
            </a:r>
          </a:p>
        </p:txBody>
      </p:sp>
      <p:pic>
        <p:nvPicPr>
          <p:cNvPr id="6" name="Picture 2" descr="https://encrypted-tbn0.gstatic.com/images?q=tbn:ANd9GcQjham0w9E4F2UB25c63TGo4c-t9r4qJdjPcfmomPLraozhBuQhxw">
            <a:extLst>
              <a:ext uri="{FF2B5EF4-FFF2-40B4-BE49-F238E27FC236}">
                <a16:creationId xmlns:a16="http://schemas.microsoft.com/office/drawing/2014/main" id="{9DA78B44-F9DB-D144-B1CA-D7884F9383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666" y="2728650"/>
            <a:ext cx="2643043" cy="264304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464181B-FD9E-8A45-A4BD-D3DE40E6E526}"/>
              </a:ext>
            </a:extLst>
          </p:cNvPr>
          <p:cNvSpPr txBox="1"/>
          <p:nvPr/>
        </p:nvSpPr>
        <p:spPr>
          <a:xfrm>
            <a:off x="2917561" y="3330502"/>
            <a:ext cx="1244739" cy="646331"/>
          </a:xfrm>
          <a:prstGeom prst="rect">
            <a:avLst/>
          </a:prstGeom>
          <a:noFill/>
        </p:spPr>
        <p:txBody>
          <a:bodyPr wrap="square" rtlCol="0">
            <a:spAutoFit/>
          </a:bodyPr>
          <a:lstStyle/>
          <a:p>
            <a:r>
              <a:rPr lang="en-US" dirty="0"/>
              <a:t>LAN w/ PoE+</a:t>
            </a:r>
          </a:p>
        </p:txBody>
      </p:sp>
      <p:sp>
        <p:nvSpPr>
          <p:cNvPr id="8" name="TextBox 7">
            <a:extLst>
              <a:ext uri="{FF2B5EF4-FFF2-40B4-BE49-F238E27FC236}">
                <a16:creationId xmlns:a16="http://schemas.microsoft.com/office/drawing/2014/main" id="{9BD9FE17-1767-164C-8B69-C8C46419D62E}"/>
              </a:ext>
            </a:extLst>
          </p:cNvPr>
          <p:cNvSpPr txBox="1"/>
          <p:nvPr/>
        </p:nvSpPr>
        <p:spPr>
          <a:xfrm>
            <a:off x="1095789" y="4057150"/>
            <a:ext cx="1133061" cy="369332"/>
          </a:xfrm>
          <a:prstGeom prst="rect">
            <a:avLst/>
          </a:prstGeom>
          <a:noFill/>
        </p:spPr>
        <p:txBody>
          <a:bodyPr wrap="square" rtlCol="0">
            <a:spAutoFit/>
          </a:bodyPr>
          <a:lstStyle/>
          <a:p>
            <a:r>
              <a:rPr lang="en-US" dirty="0"/>
              <a:t>Calendar</a:t>
            </a:r>
          </a:p>
        </p:txBody>
      </p:sp>
      <p:cxnSp>
        <p:nvCxnSpPr>
          <p:cNvPr id="9" name="Straight Connector 8">
            <a:extLst>
              <a:ext uri="{FF2B5EF4-FFF2-40B4-BE49-F238E27FC236}">
                <a16:creationId xmlns:a16="http://schemas.microsoft.com/office/drawing/2014/main" id="{05343BBA-692C-6049-9CD5-796BB1A68650}"/>
              </a:ext>
            </a:extLst>
          </p:cNvPr>
          <p:cNvCxnSpPr/>
          <p:nvPr/>
        </p:nvCxnSpPr>
        <p:spPr>
          <a:xfrm>
            <a:off x="2532185" y="3984770"/>
            <a:ext cx="1605706" cy="0"/>
          </a:xfrm>
          <a:prstGeom prst="line">
            <a:avLst/>
          </a:prstGeom>
          <a:ln w="44450">
            <a:solidFill>
              <a:srgbClr val="0375C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4940702"/>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65768-632D-C143-A2EF-ACCFA4C86CE5}"/>
              </a:ext>
            </a:extLst>
          </p:cNvPr>
          <p:cNvSpPr>
            <a:spLocks noGrp="1"/>
          </p:cNvSpPr>
          <p:nvPr>
            <p:ph type="title"/>
          </p:nvPr>
        </p:nvSpPr>
        <p:spPr/>
        <p:txBody>
          <a:bodyPr/>
          <a:lstStyle/>
          <a:p>
            <a:r>
              <a:rPr lang="en-US" dirty="0"/>
              <a:t>LED Light Bar</a:t>
            </a:r>
          </a:p>
        </p:txBody>
      </p:sp>
      <p:sp>
        <p:nvSpPr>
          <p:cNvPr id="3" name="Content Placeholder 2">
            <a:extLst>
              <a:ext uri="{FF2B5EF4-FFF2-40B4-BE49-F238E27FC236}">
                <a16:creationId xmlns:a16="http://schemas.microsoft.com/office/drawing/2014/main" id="{71E118E4-CB38-9049-81D5-4B1900FC5E80}"/>
              </a:ext>
            </a:extLst>
          </p:cNvPr>
          <p:cNvSpPr>
            <a:spLocks noGrp="1"/>
          </p:cNvSpPr>
          <p:nvPr>
            <p:ph idx="1"/>
          </p:nvPr>
        </p:nvSpPr>
        <p:spPr/>
        <p:txBody>
          <a:bodyPr/>
          <a:lstStyle/>
          <a:p>
            <a:pPr lvl="2"/>
            <a:r>
              <a:rPr lang="en-US" dirty="0"/>
              <a:t>Turns red or green based on room availability</a:t>
            </a:r>
          </a:p>
          <a:p>
            <a:pPr lvl="2"/>
            <a:r>
              <a:rPr lang="en-US" dirty="0"/>
              <a:t>Attaches via USB to the touch screen</a:t>
            </a:r>
          </a:p>
          <a:p>
            <a:pPr lvl="2"/>
            <a:r>
              <a:rPr lang="en-US" dirty="0"/>
              <a:t>Models:</a:t>
            </a:r>
          </a:p>
          <a:p>
            <a:pPr lvl="3"/>
            <a:r>
              <a:rPr lang="en-US" dirty="0"/>
              <a:t>5" TSW-560-LB</a:t>
            </a:r>
          </a:p>
          <a:p>
            <a:pPr lvl="3"/>
            <a:r>
              <a:rPr lang="en-US" dirty="0"/>
              <a:t>7" TSW-760-LB</a:t>
            </a:r>
          </a:p>
          <a:p>
            <a:pPr lvl="3"/>
            <a:r>
              <a:rPr lang="en-US" dirty="0"/>
              <a:t>10" TSW-1060-LB</a:t>
            </a:r>
          </a:p>
          <a:p>
            <a:endParaRPr lang="en-US" dirty="0"/>
          </a:p>
        </p:txBody>
      </p:sp>
      <p:pic>
        <p:nvPicPr>
          <p:cNvPr id="4" name="Picture 3">
            <a:extLst>
              <a:ext uri="{FF2B5EF4-FFF2-40B4-BE49-F238E27FC236}">
                <a16:creationId xmlns:a16="http://schemas.microsoft.com/office/drawing/2014/main" id="{C4CDCAB7-8D3A-2E48-955F-4EDACC06E4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4727" y="1585088"/>
            <a:ext cx="3601673" cy="2308346"/>
          </a:xfrm>
          <a:prstGeom prst="rect">
            <a:avLst/>
          </a:prstGeom>
        </p:spPr>
      </p:pic>
      <p:pic>
        <p:nvPicPr>
          <p:cNvPr id="5" name="Picture 2" descr="TSW-760-LB-B_Front_Reserved_RGB.png">
            <a:extLst>
              <a:ext uri="{FF2B5EF4-FFF2-40B4-BE49-F238E27FC236}">
                <a16:creationId xmlns:a16="http://schemas.microsoft.com/office/drawing/2014/main" id="{1B2F7CB8-A7AB-F444-8AF5-E8420D89A4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4727" y="3786948"/>
            <a:ext cx="3601673" cy="2318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1538132"/>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156D8-D965-7141-920D-8FFCD6E2DC73}"/>
              </a:ext>
            </a:extLst>
          </p:cNvPr>
          <p:cNvSpPr>
            <a:spLocks noGrp="1"/>
          </p:cNvSpPr>
          <p:nvPr>
            <p:ph type="title"/>
          </p:nvPr>
        </p:nvSpPr>
        <p:spPr/>
        <p:txBody>
          <a:bodyPr/>
          <a:lstStyle/>
          <a:p>
            <a:r>
              <a:rPr lang="en-US" dirty="0"/>
              <a:t>Low Profile LED Indicator</a:t>
            </a:r>
          </a:p>
        </p:txBody>
      </p:sp>
      <p:sp>
        <p:nvSpPr>
          <p:cNvPr id="3" name="Content Placeholder 2">
            <a:extLst>
              <a:ext uri="{FF2B5EF4-FFF2-40B4-BE49-F238E27FC236}">
                <a16:creationId xmlns:a16="http://schemas.microsoft.com/office/drawing/2014/main" id="{31EC2F20-4CDE-4543-8526-45D9A879C922}"/>
              </a:ext>
            </a:extLst>
          </p:cNvPr>
          <p:cNvSpPr>
            <a:spLocks noGrp="1"/>
          </p:cNvSpPr>
          <p:nvPr>
            <p:ph idx="1"/>
          </p:nvPr>
        </p:nvSpPr>
        <p:spPr/>
        <p:txBody>
          <a:bodyPr/>
          <a:lstStyle/>
          <a:p>
            <a:pPr lvl="2"/>
            <a:r>
              <a:rPr lang="en-US" dirty="0"/>
              <a:t>Turns red or green based on room availability</a:t>
            </a:r>
          </a:p>
          <a:p>
            <a:pPr lvl="2"/>
            <a:r>
              <a:rPr lang="en-US" dirty="0"/>
              <a:t>Attaches via USB to the touch screen</a:t>
            </a:r>
          </a:p>
          <a:p>
            <a:pPr lvl="2"/>
            <a:r>
              <a:rPr lang="en-US" dirty="0"/>
              <a:t>Model:</a:t>
            </a:r>
          </a:p>
          <a:p>
            <a:pPr lvl="3"/>
            <a:r>
              <a:rPr lang="en-US" dirty="0"/>
              <a:t>SIW-100</a:t>
            </a:r>
          </a:p>
          <a:p>
            <a:endParaRPr lang="en-US" dirty="0"/>
          </a:p>
        </p:txBody>
      </p:sp>
      <p:pic>
        <p:nvPicPr>
          <p:cNvPr id="4" name="Picture 2" descr="SIW-100_FrontLeft45_Green_RGB.png">
            <a:extLst>
              <a:ext uri="{FF2B5EF4-FFF2-40B4-BE49-F238E27FC236}">
                <a16:creationId xmlns:a16="http://schemas.microsoft.com/office/drawing/2014/main" id="{C9B5919D-4771-DF4B-91F1-66B2524FE8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40908" y="1786133"/>
            <a:ext cx="2094236" cy="392014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IW-100_FrontLeft45_Red_RGB.png">
            <a:extLst>
              <a:ext uri="{FF2B5EF4-FFF2-40B4-BE49-F238E27FC236}">
                <a16:creationId xmlns:a16="http://schemas.microsoft.com/office/drawing/2014/main" id="{488758F5-99AF-6C40-8FD2-7ABDA0EF08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86111" y="1786133"/>
            <a:ext cx="2094236" cy="39201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2619652"/>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4FED5-5D3B-9241-AB87-50D32146E00F}"/>
              </a:ext>
            </a:extLst>
          </p:cNvPr>
          <p:cNvSpPr>
            <a:spLocks noGrp="1"/>
          </p:cNvSpPr>
          <p:nvPr>
            <p:ph type="title"/>
          </p:nvPr>
        </p:nvSpPr>
        <p:spPr/>
        <p:txBody>
          <a:bodyPr/>
          <a:lstStyle/>
          <a:p>
            <a:r>
              <a:rPr lang="en-US" dirty="0"/>
              <a:t>Engravable LED Indicator – Wall Mount</a:t>
            </a:r>
          </a:p>
        </p:txBody>
      </p:sp>
      <p:sp>
        <p:nvSpPr>
          <p:cNvPr id="3" name="Content Placeholder 2">
            <a:extLst>
              <a:ext uri="{FF2B5EF4-FFF2-40B4-BE49-F238E27FC236}">
                <a16:creationId xmlns:a16="http://schemas.microsoft.com/office/drawing/2014/main" id="{7F41F2EA-6DD0-C940-BB65-FA659A54D69C}"/>
              </a:ext>
            </a:extLst>
          </p:cNvPr>
          <p:cNvSpPr>
            <a:spLocks noGrp="1"/>
          </p:cNvSpPr>
          <p:nvPr>
            <p:ph idx="1"/>
          </p:nvPr>
        </p:nvSpPr>
        <p:spPr/>
        <p:txBody>
          <a:bodyPr/>
          <a:lstStyle/>
          <a:p>
            <a:pPr lvl="2"/>
            <a:r>
              <a:rPr lang="en-US" dirty="0"/>
              <a:t>Turns red or green based on room availability</a:t>
            </a:r>
          </a:p>
          <a:p>
            <a:pPr lvl="2"/>
            <a:r>
              <a:rPr lang="en-US" dirty="0"/>
              <a:t>Attaches via USB to the touch screen</a:t>
            </a:r>
          </a:p>
          <a:p>
            <a:pPr lvl="2"/>
            <a:r>
              <a:rPr lang="en-US" dirty="0"/>
              <a:t>Can be engraved with custom images/logos or text</a:t>
            </a:r>
          </a:p>
          <a:p>
            <a:pPr lvl="2"/>
            <a:r>
              <a:rPr lang="en-US" dirty="0"/>
              <a:t>Models:</a:t>
            </a:r>
          </a:p>
          <a:p>
            <a:pPr lvl="3"/>
            <a:r>
              <a:rPr lang="en-US" dirty="0"/>
              <a:t>SSW-102</a:t>
            </a:r>
          </a:p>
          <a:p>
            <a:pPr lvl="3"/>
            <a:r>
              <a:rPr lang="en-US" dirty="0"/>
              <a:t>SSW-102-EL (enhanced legibility)</a:t>
            </a:r>
          </a:p>
          <a:p>
            <a:endParaRPr lang="en-US" dirty="0"/>
          </a:p>
        </p:txBody>
      </p:sp>
      <p:pic>
        <p:nvPicPr>
          <p:cNvPr id="4" name="Picture 2" descr="https://embed.widencdn.net/img/crestron/unnys2rzki/140x140px/photo_SSW_FrontLeft30_Green_RGB.png?c=0">
            <a:extLst>
              <a:ext uri="{FF2B5EF4-FFF2-40B4-BE49-F238E27FC236}">
                <a16:creationId xmlns:a16="http://schemas.microsoft.com/office/drawing/2014/main" id="{BC206001-74D1-ED40-8F77-D3A137CC2B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2460" y="1680489"/>
            <a:ext cx="2203351" cy="220335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s://embed.widencdn.net/img/crestron/oklpc5epcf/140x140px/photo_SSW_FrontLeft30_Red_RGB.png?c=0">
            <a:extLst>
              <a:ext uri="{FF2B5EF4-FFF2-40B4-BE49-F238E27FC236}">
                <a16:creationId xmlns:a16="http://schemas.microsoft.com/office/drawing/2014/main" id="{FAF9B9C6-8663-3547-9EBB-E4B744E41E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811" y="1604989"/>
            <a:ext cx="2203351" cy="220335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embed.widencdn.net/img/crestron/0ximfvvhrx/140x140px/master_photo_a-SSW-102-EL_FrontLeft30_Green.png?c=0">
            <a:extLst>
              <a:ext uri="{FF2B5EF4-FFF2-40B4-BE49-F238E27FC236}">
                <a16:creationId xmlns:a16="http://schemas.microsoft.com/office/drawing/2014/main" id="{FE6182DC-9622-8143-ADA5-C5E2289D20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12460" y="3522078"/>
            <a:ext cx="2197914" cy="219791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https://embed.widencdn.net/img/crestron/rfalf9do9b/140x140px/photo-SSW-102-EL_FrontLeft30_Red_RGB.png?c=0">
            <a:extLst>
              <a:ext uri="{FF2B5EF4-FFF2-40B4-BE49-F238E27FC236}">
                <a16:creationId xmlns:a16="http://schemas.microsoft.com/office/drawing/2014/main" id="{0EB6DC2C-1DEA-5F41-BFB7-BD966EAC8C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21248" y="3522078"/>
            <a:ext cx="2127852" cy="21278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1884435"/>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A0A1593-7C8B-9844-A13C-23FB79CD1053}"/>
              </a:ext>
            </a:extLst>
          </p:cNvPr>
          <p:cNvSpPr>
            <a:spLocks noGrp="1"/>
          </p:cNvSpPr>
          <p:nvPr>
            <p:ph type="title"/>
          </p:nvPr>
        </p:nvSpPr>
        <p:spPr/>
        <p:txBody>
          <a:bodyPr/>
          <a:lstStyle/>
          <a:p>
            <a:r>
              <a:rPr lang="en-US" dirty="0"/>
              <a:t>Crestron Room Scheduling</a:t>
            </a:r>
          </a:p>
        </p:txBody>
      </p:sp>
      <p:sp>
        <p:nvSpPr>
          <p:cNvPr id="3" name="Text Placeholder 2">
            <a:extLst>
              <a:ext uri="{FF2B5EF4-FFF2-40B4-BE49-F238E27FC236}">
                <a16:creationId xmlns:a16="http://schemas.microsoft.com/office/drawing/2014/main" id="{E09E26A0-46DE-994B-880A-771EC0D1B918}"/>
              </a:ext>
            </a:extLst>
          </p:cNvPr>
          <p:cNvSpPr>
            <a:spLocks noGrp="1"/>
          </p:cNvSpPr>
          <p:nvPr>
            <p:ph type="body" sz="quarter" idx="10"/>
          </p:nvPr>
        </p:nvSpPr>
        <p:spPr/>
        <p:txBody>
          <a:bodyPr/>
          <a:lstStyle/>
          <a:p>
            <a:r>
              <a:rPr lang="en-US" dirty="0"/>
              <a:t>Room Scheduling information outside of the room</a:t>
            </a:r>
          </a:p>
        </p:txBody>
      </p:sp>
    </p:spTree>
    <p:extLst>
      <p:ext uri="{BB962C8B-B14F-4D97-AF65-F5344CB8AC3E}">
        <p14:creationId xmlns:p14="http://schemas.microsoft.com/office/powerpoint/2010/main" val="1738939727"/>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4FED5-5D3B-9241-AB87-50D32146E00F}"/>
              </a:ext>
            </a:extLst>
          </p:cNvPr>
          <p:cNvSpPr>
            <a:spLocks noGrp="1"/>
          </p:cNvSpPr>
          <p:nvPr>
            <p:ph type="title"/>
          </p:nvPr>
        </p:nvSpPr>
        <p:spPr/>
        <p:txBody>
          <a:bodyPr/>
          <a:lstStyle/>
          <a:p>
            <a:r>
              <a:rPr lang="en-US" dirty="0"/>
              <a:t>Engravable LED Indicator – Ceiling Mount</a:t>
            </a:r>
          </a:p>
        </p:txBody>
      </p:sp>
      <p:sp>
        <p:nvSpPr>
          <p:cNvPr id="3" name="Content Placeholder 2">
            <a:extLst>
              <a:ext uri="{FF2B5EF4-FFF2-40B4-BE49-F238E27FC236}">
                <a16:creationId xmlns:a16="http://schemas.microsoft.com/office/drawing/2014/main" id="{7F41F2EA-6DD0-C940-BB65-FA659A54D69C}"/>
              </a:ext>
            </a:extLst>
          </p:cNvPr>
          <p:cNvSpPr>
            <a:spLocks noGrp="1"/>
          </p:cNvSpPr>
          <p:nvPr>
            <p:ph idx="1"/>
          </p:nvPr>
        </p:nvSpPr>
        <p:spPr/>
        <p:txBody>
          <a:bodyPr/>
          <a:lstStyle/>
          <a:p>
            <a:pPr lvl="2"/>
            <a:r>
              <a:rPr lang="en-US" dirty="0"/>
              <a:t>Turns red or green based on room availability</a:t>
            </a:r>
          </a:p>
          <a:p>
            <a:pPr lvl="2"/>
            <a:r>
              <a:rPr lang="en-US" dirty="0"/>
              <a:t>Attaches via USB to the touch screen</a:t>
            </a:r>
          </a:p>
          <a:p>
            <a:pPr lvl="2"/>
            <a:r>
              <a:rPr lang="en-US" dirty="0"/>
              <a:t>Can be engraved with custom images/logos or text</a:t>
            </a:r>
          </a:p>
          <a:p>
            <a:pPr lvl="2"/>
            <a:r>
              <a:rPr lang="en-US" dirty="0"/>
              <a:t>Models:</a:t>
            </a:r>
          </a:p>
          <a:p>
            <a:pPr lvl="3"/>
            <a:r>
              <a:rPr lang="en-US" dirty="0"/>
              <a:t>SSC-102</a:t>
            </a:r>
          </a:p>
          <a:p>
            <a:pPr lvl="3"/>
            <a:r>
              <a:rPr lang="en-US" dirty="0"/>
              <a:t>SSC-102-EL (enhanced legibility)</a:t>
            </a:r>
          </a:p>
          <a:p>
            <a:endParaRPr lang="en-US" dirty="0"/>
          </a:p>
        </p:txBody>
      </p:sp>
      <p:pic>
        <p:nvPicPr>
          <p:cNvPr id="8" name="Picture 2" descr="SSC-102_FrontLeft30_Available_RGB.png">
            <a:extLst>
              <a:ext uri="{FF2B5EF4-FFF2-40B4-BE49-F238E27FC236}">
                <a16:creationId xmlns:a16="http://schemas.microsoft.com/office/drawing/2014/main" id="{3962C1D0-1342-234E-9053-903D5074AB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0434" y="1485901"/>
            <a:ext cx="2260453" cy="228694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SSC-102_FrontLeft30_Reserved_RGB.png">
            <a:extLst>
              <a:ext uri="{FF2B5EF4-FFF2-40B4-BE49-F238E27FC236}">
                <a16:creationId xmlns:a16="http://schemas.microsoft.com/office/drawing/2014/main" id="{9C003A5A-1FDF-8040-956A-026520400E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21946" y="1485902"/>
            <a:ext cx="2193829" cy="228466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https://embed.widencdn.net/img/crestron/e9nxzp5zhy/140x140px/photo-SSC-102-EL_FrontLeft30_Red.png?c=0">
            <a:extLst>
              <a:ext uri="{FF2B5EF4-FFF2-40B4-BE49-F238E27FC236}">
                <a16:creationId xmlns:a16="http://schemas.microsoft.com/office/drawing/2014/main" id="{60269E0C-99B0-084A-A857-443D79F8FF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3335" y="3555762"/>
            <a:ext cx="2202440" cy="220244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8" descr="https://embed.widencdn.net/img/crestron/o6fjmerjpr/140x140px/master_photo_a-SSC-102-EL_FrontLeft30_Green.png?c=0">
            <a:extLst>
              <a:ext uri="{FF2B5EF4-FFF2-40B4-BE49-F238E27FC236}">
                <a16:creationId xmlns:a16="http://schemas.microsoft.com/office/drawing/2014/main" id="{E1FF68B8-BFC5-7E4A-99FC-3D2320DEEF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50433" y="3497749"/>
            <a:ext cx="2260453" cy="22604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4165283"/>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381E6-B66C-D94D-B51A-9794EDCDC5D9}"/>
              </a:ext>
            </a:extLst>
          </p:cNvPr>
          <p:cNvSpPr>
            <a:spLocks noGrp="1"/>
          </p:cNvSpPr>
          <p:nvPr>
            <p:ph type="title"/>
          </p:nvPr>
        </p:nvSpPr>
        <p:spPr/>
        <p:txBody>
          <a:bodyPr/>
          <a:lstStyle/>
          <a:p>
            <a:r>
              <a:rPr lang="en-US" dirty="0"/>
              <a:t>Easily See Which Rooms Are in Use</a:t>
            </a:r>
          </a:p>
        </p:txBody>
      </p:sp>
      <p:pic>
        <p:nvPicPr>
          <p:cNvPr id="4" name="Picture 2" descr="SSW_TSW-760_Installed_v5.jpg">
            <a:extLst>
              <a:ext uri="{FF2B5EF4-FFF2-40B4-BE49-F238E27FC236}">
                <a16:creationId xmlns:a16="http://schemas.microsoft.com/office/drawing/2014/main" id="{498BB94E-E757-6448-834D-4D1B4A51E9A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64572" y="1536700"/>
            <a:ext cx="6462856" cy="4306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706042"/>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9E030-BD1A-DE46-8503-B4DCAF35A8EB}"/>
              </a:ext>
            </a:extLst>
          </p:cNvPr>
          <p:cNvSpPr>
            <a:spLocks noGrp="1"/>
          </p:cNvSpPr>
          <p:nvPr>
            <p:ph type="title"/>
          </p:nvPr>
        </p:nvSpPr>
        <p:spPr/>
        <p:txBody>
          <a:bodyPr/>
          <a:lstStyle/>
          <a:p>
            <a:r>
              <a:rPr lang="en-US" dirty="0"/>
              <a:t>Crestron Room Scheduling</a:t>
            </a:r>
          </a:p>
        </p:txBody>
      </p:sp>
      <p:sp>
        <p:nvSpPr>
          <p:cNvPr id="3" name="Text Placeholder 2">
            <a:extLst>
              <a:ext uri="{FF2B5EF4-FFF2-40B4-BE49-F238E27FC236}">
                <a16:creationId xmlns:a16="http://schemas.microsoft.com/office/drawing/2014/main" id="{DFC92F01-7B37-2249-8877-C744944E9315}"/>
              </a:ext>
            </a:extLst>
          </p:cNvPr>
          <p:cNvSpPr>
            <a:spLocks noGrp="1"/>
          </p:cNvSpPr>
          <p:nvPr>
            <p:ph type="body" sz="quarter" idx="10"/>
          </p:nvPr>
        </p:nvSpPr>
        <p:spPr/>
        <p:txBody>
          <a:bodyPr/>
          <a:lstStyle/>
          <a:p>
            <a:r>
              <a:rPr lang="en-US" dirty="0"/>
              <a:t>Room Scheduling Touch Screen Mounts</a:t>
            </a:r>
          </a:p>
        </p:txBody>
      </p:sp>
    </p:spTree>
    <p:extLst>
      <p:ext uri="{BB962C8B-B14F-4D97-AF65-F5344CB8AC3E}">
        <p14:creationId xmlns:p14="http://schemas.microsoft.com/office/powerpoint/2010/main" val="386522344"/>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484DE-3EF3-EC43-9881-10210489FA3B}"/>
              </a:ext>
            </a:extLst>
          </p:cNvPr>
          <p:cNvSpPr>
            <a:spLocks noGrp="1"/>
          </p:cNvSpPr>
          <p:nvPr>
            <p:ph type="title"/>
          </p:nvPr>
        </p:nvSpPr>
        <p:spPr/>
        <p:txBody>
          <a:bodyPr/>
          <a:lstStyle/>
          <a:p>
            <a:r>
              <a:rPr lang="en-US" dirty="0"/>
              <a:t>Room Scheduling Touch Screen Multi-Surface Mounts</a:t>
            </a:r>
          </a:p>
        </p:txBody>
      </p:sp>
      <p:sp>
        <p:nvSpPr>
          <p:cNvPr id="3" name="Content Placeholder 2">
            <a:extLst>
              <a:ext uri="{FF2B5EF4-FFF2-40B4-BE49-F238E27FC236}">
                <a16:creationId xmlns:a16="http://schemas.microsoft.com/office/drawing/2014/main" id="{A883CB13-7347-6242-B854-7629AC8F667F}"/>
              </a:ext>
            </a:extLst>
          </p:cNvPr>
          <p:cNvSpPr>
            <a:spLocks noGrp="1"/>
          </p:cNvSpPr>
          <p:nvPr>
            <p:ph idx="1"/>
          </p:nvPr>
        </p:nvSpPr>
        <p:spPr>
          <a:xfrm>
            <a:off x="342900" y="1485901"/>
            <a:ext cx="5000625" cy="4686300"/>
          </a:xfrm>
        </p:spPr>
        <p:txBody>
          <a:bodyPr/>
          <a:lstStyle/>
          <a:p>
            <a:pPr lvl="2"/>
            <a:r>
              <a:rPr lang="en-US" dirty="0"/>
              <a:t>ADA compliant mount</a:t>
            </a:r>
          </a:p>
          <a:p>
            <a:pPr lvl="2"/>
            <a:r>
              <a:rPr lang="en-US" dirty="0"/>
              <a:t>Available in black or white</a:t>
            </a:r>
          </a:p>
          <a:p>
            <a:pPr lvl="2"/>
            <a:r>
              <a:rPr lang="en-US" dirty="0"/>
              <a:t>Can mount on glass surfaces</a:t>
            </a:r>
          </a:p>
          <a:p>
            <a:pPr lvl="2"/>
            <a:r>
              <a:rPr lang="en-US" dirty="0"/>
              <a:t>TSW-760/1060-MSMK</a:t>
            </a:r>
          </a:p>
          <a:p>
            <a:endParaRPr lang="en-US" dirty="0"/>
          </a:p>
        </p:txBody>
      </p:sp>
      <p:pic>
        <p:nvPicPr>
          <p:cNvPr id="4" name="Picture 2" descr="https://embed.widencdn.net/img/crestron/zbqx137sk8/exact/master_photo_A-TSW-760_1060-MSMK.jpeg">
            <a:extLst>
              <a:ext uri="{FF2B5EF4-FFF2-40B4-BE49-F238E27FC236}">
                <a16:creationId xmlns:a16="http://schemas.microsoft.com/office/drawing/2014/main" id="{1780672C-2CA9-8D4F-90F3-826C79A3A7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7006" y="2214693"/>
            <a:ext cx="2915111" cy="334670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14B12857-04B0-5E44-8371-D653333D7558}"/>
              </a:ext>
            </a:extLst>
          </p:cNvPr>
          <p:cNvPicPr>
            <a:picLocks noChangeAspect="1"/>
          </p:cNvPicPr>
          <p:nvPr/>
        </p:nvPicPr>
        <p:blipFill>
          <a:blip r:embed="rId3"/>
          <a:stretch>
            <a:fillRect/>
          </a:stretch>
        </p:blipFill>
        <p:spPr>
          <a:xfrm>
            <a:off x="8897682" y="2214694"/>
            <a:ext cx="2951418" cy="3422708"/>
          </a:xfrm>
          <a:prstGeom prst="rect">
            <a:avLst/>
          </a:prstGeom>
        </p:spPr>
      </p:pic>
    </p:spTree>
    <p:extLst>
      <p:ext uri="{BB962C8B-B14F-4D97-AF65-F5344CB8AC3E}">
        <p14:creationId xmlns:p14="http://schemas.microsoft.com/office/powerpoint/2010/main" val="1022548498"/>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10022-E783-CE4B-A453-FC565EAFC750}"/>
              </a:ext>
            </a:extLst>
          </p:cNvPr>
          <p:cNvSpPr>
            <a:spLocks noGrp="1"/>
          </p:cNvSpPr>
          <p:nvPr>
            <p:ph type="title"/>
          </p:nvPr>
        </p:nvSpPr>
        <p:spPr/>
        <p:txBody>
          <a:bodyPr/>
          <a:lstStyle/>
          <a:p>
            <a:r>
              <a:rPr lang="en-US" dirty="0"/>
              <a:t>Room Scheduling Touch Screen Mullion Mounts</a:t>
            </a:r>
          </a:p>
        </p:txBody>
      </p:sp>
      <p:sp>
        <p:nvSpPr>
          <p:cNvPr id="3" name="Content Placeholder 2">
            <a:extLst>
              <a:ext uri="{FF2B5EF4-FFF2-40B4-BE49-F238E27FC236}">
                <a16:creationId xmlns:a16="http://schemas.microsoft.com/office/drawing/2014/main" id="{9282D5DB-7786-6D4C-8AEC-9EBDC88669FB}"/>
              </a:ext>
            </a:extLst>
          </p:cNvPr>
          <p:cNvSpPr>
            <a:spLocks noGrp="1"/>
          </p:cNvSpPr>
          <p:nvPr>
            <p:ph idx="1"/>
          </p:nvPr>
        </p:nvSpPr>
        <p:spPr>
          <a:xfrm>
            <a:off x="342900" y="1485901"/>
            <a:ext cx="5638800" cy="4686300"/>
          </a:xfrm>
        </p:spPr>
        <p:txBody>
          <a:bodyPr/>
          <a:lstStyle/>
          <a:p>
            <a:pPr lvl="2"/>
            <a:r>
              <a:rPr lang="en-US" dirty="0"/>
              <a:t>Aluminum mullion mount</a:t>
            </a:r>
          </a:p>
          <a:p>
            <a:pPr lvl="2"/>
            <a:r>
              <a:rPr lang="en-US" dirty="0"/>
              <a:t>Run network cable down through the aluminum mullion to the touch screen</a:t>
            </a:r>
          </a:p>
          <a:p>
            <a:pPr lvl="2"/>
            <a:r>
              <a:rPr lang="en-US" dirty="0"/>
              <a:t>Available in black or white</a:t>
            </a:r>
          </a:p>
          <a:p>
            <a:pPr lvl="2"/>
            <a:r>
              <a:rPr lang="en-US" dirty="0"/>
              <a:t>TS-7/10-MUMK</a:t>
            </a:r>
          </a:p>
          <a:p>
            <a:endParaRPr lang="en-US" dirty="0"/>
          </a:p>
        </p:txBody>
      </p:sp>
      <p:pic>
        <p:nvPicPr>
          <p:cNvPr id="4" name="Content Placeholder 3">
            <a:extLst>
              <a:ext uri="{FF2B5EF4-FFF2-40B4-BE49-F238E27FC236}">
                <a16:creationId xmlns:a16="http://schemas.microsoft.com/office/drawing/2014/main" id="{EFDE4782-5922-F44C-A5DC-8DA9075F3636}"/>
              </a:ext>
            </a:extLst>
          </p:cNvPr>
          <p:cNvPicPr>
            <a:picLocks noChangeAspect="1"/>
          </p:cNvPicPr>
          <p:nvPr/>
        </p:nvPicPr>
        <p:blipFill>
          <a:blip r:embed="rId2"/>
          <a:stretch>
            <a:fillRect/>
          </a:stretch>
        </p:blipFill>
        <p:spPr>
          <a:xfrm>
            <a:off x="6337348" y="1485901"/>
            <a:ext cx="5511752" cy="3566428"/>
          </a:xfrm>
          <a:prstGeom prst="rect">
            <a:avLst/>
          </a:prstGeom>
        </p:spPr>
      </p:pic>
    </p:spTree>
    <p:extLst>
      <p:ext uri="{BB962C8B-B14F-4D97-AF65-F5344CB8AC3E}">
        <p14:creationId xmlns:p14="http://schemas.microsoft.com/office/powerpoint/2010/main" val="3168826514"/>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3E492-1D00-6A4E-BCD3-47C553CA5B88}"/>
              </a:ext>
            </a:extLst>
          </p:cNvPr>
          <p:cNvSpPr>
            <a:spLocks noGrp="1"/>
          </p:cNvSpPr>
          <p:nvPr>
            <p:ph type="title"/>
          </p:nvPr>
        </p:nvSpPr>
        <p:spPr/>
        <p:txBody>
          <a:bodyPr/>
          <a:lstStyle/>
          <a:p>
            <a:r>
              <a:rPr lang="en-US" dirty="0"/>
              <a:t>5" New Multi-Surface Mount</a:t>
            </a:r>
          </a:p>
        </p:txBody>
      </p:sp>
      <p:sp>
        <p:nvSpPr>
          <p:cNvPr id="3" name="Content Placeholder 2">
            <a:extLst>
              <a:ext uri="{FF2B5EF4-FFF2-40B4-BE49-F238E27FC236}">
                <a16:creationId xmlns:a16="http://schemas.microsoft.com/office/drawing/2014/main" id="{73C13227-656E-0E4C-998B-6FB9B81949F3}"/>
              </a:ext>
            </a:extLst>
          </p:cNvPr>
          <p:cNvSpPr>
            <a:spLocks noGrp="1"/>
          </p:cNvSpPr>
          <p:nvPr>
            <p:ph idx="1"/>
          </p:nvPr>
        </p:nvSpPr>
        <p:spPr>
          <a:xfrm>
            <a:off x="342900" y="1485901"/>
            <a:ext cx="4781550" cy="4686300"/>
          </a:xfrm>
        </p:spPr>
        <p:txBody>
          <a:bodyPr/>
          <a:lstStyle/>
          <a:p>
            <a:pPr lvl="2"/>
            <a:r>
              <a:rPr lang="en-US" dirty="0"/>
              <a:t>Surface mount for any wall </a:t>
            </a:r>
            <a:br>
              <a:rPr lang="en-US" dirty="0"/>
            </a:br>
            <a:r>
              <a:rPr lang="en-US" dirty="0"/>
              <a:t>or glass mount surface</a:t>
            </a:r>
          </a:p>
          <a:p>
            <a:pPr lvl="2"/>
            <a:r>
              <a:rPr lang="en-US" dirty="0"/>
              <a:t>Available in white or black</a:t>
            </a:r>
          </a:p>
          <a:p>
            <a:pPr lvl="2"/>
            <a:r>
              <a:rPr lang="en-US" dirty="0"/>
              <a:t>TS-5-MSMK</a:t>
            </a:r>
          </a:p>
          <a:p>
            <a:endParaRPr lang="en-US" dirty="0"/>
          </a:p>
        </p:txBody>
      </p:sp>
      <p:pic>
        <p:nvPicPr>
          <p:cNvPr id="4" name="Picture 3">
            <a:extLst>
              <a:ext uri="{FF2B5EF4-FFF2-40B4-BE49-F238E27FC236}">
                <a16:creationId xmlns:a16="http://schemas.microsoft.com/office/drawing/2014/main" id="{7896127B-261C-264E-B982-1581DB73320E}"/>
              </a:ext>
            </a:extLst>
          </p:cNvPr>
          <p:cNvPicPr>
            <a:picLocks noChangeAspect="1"/>
          </p:cNvPicPr>
          <p:nvPr/>
        </p:nvPicPr>
        <p:blipFill>
          <a:blip r:embed="rId2"/>
          <a:stretch>
            <a:fillRect/>
          </a:stretch>
        </p:blipFill>
        <p:spPr>
          <a:xfrm>
            <a:off x="6200170" y="2429049"/>
            <a:ext cx="2617507" cy="2571225"/>
          </a:xfrm>
          <a:prstGeom prst="rect">
            <a:avLst/>
          </a:prstGeom>
        </p:spPr>
      </p:pic>
      <p:pic>
        <p:nvPicPr>
          <p:cNvPr id="5" name="Picture 4">
            <a:extLst>
              <a:ext uri="{FF2B5EF4-FFF2-40B4-BE49-F238E27FC236}">
                <a16:creationId xmlns:a16="http://schemas.microsoft.com/office/drawing/2014/main" id="{13548456-F463-2E41-BFD3-AFE95E8E29F2}"/>
              </a:ext>
            </a:extLst>
          </p:cNvPr>
          <p:cNvPicPr>
            <a:picLocks noChangeAspect="1"/>
          </p:cNvPicPr>
          <p:nvPr/>
        </p:nvPicPr>
        <p:blipFill>
          <a:blip r:embed="rId3"/>
          <a:stretch>
            <a:fillRect/>
          </a:stretch>
        </p:blipFill>
        <p:spPr>
          <a:xfrm>
            <a:off x="9317318" y="2429049"/>
            <a:ext cx="2617507" cy="2571225"/>
          </a:xfrm>
          <a:prstGeom prst="rect">
            <a:avLst/>
          </a:prstGeom>
        </p:spPr>
      </p:pic>
    </p:spTree>
    <p:extLst>
      <p:ext uri="{BB962C8B-B14F-4D97-AF65-F5344CB8AC3E}">
        <p14:creationId xmlns:p14="http://schemas.microsoft.com/office/powerpoint/2010/main" val="3913719633"/>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3E492-1D00-6A4E-BCD3-47C553CA5B88}"/>
              </a:ext>
            </a:extLst>
          </p:cNvPr>
          <p:cNvSpPr>
            <a:spLocks noGrp="1"/>
          </p:cNvSpPr>
          <p:nvPr>
            <p:ph type="title"/>
          </p:nvPr>
        </p:nvSpPr>
        <p:spPr/>
        <p:txBody>
          <a:bodyPr/>
          <a:lstStyle/>
          <a:p>
            <a:r>
              <a:rPr lang="en-US" dirty="0"/>
              <a:t>7" New Multi-Surface Mount</a:t>
            </a:r>
          </a:p>
        </p:txBody>
      </p:sp>
      <p:sp>
        <p:nvSpPr>
          <p:cNvPr id="3" name="Content Placeholder 2">
            <a:extLst>
              <a:ext uri="{FF2B5EF4-FFF2-40B4-BE49-F238E27FC236}">
                <a16:creationId xmlns:a16="http://schemas.microsoft.com/office/drawing/2014/main" id="{73C13227-656E-0E4C-998B-6FB9B81949F3}"/>
              </a:ext>
            </a:extLst>
          </p:cNvPr>
          <p:cNvSpPr>
            <a:spLocks noGrp="1"/>
          </p:cNvSpPr>
          <p:nvPr>
            <p:ph idx="1"/>
          </p:nvPr>
        </p:nvSpPr>
        <p:spPr>
          <a:xfrm>
            <a:off x="342900" y="1485901"/>
            <a:ext cx="4781550" cy="4686300"/>
          </a:xfrm>
        </p:spPr>
        <p:txBody>
          <a:bodyPr/>
          <a:lstStyle/>
          <a:p>
            <a:pPr lvl="2"/>
            <a:r>
              <a:rPr lang="en-US" dirty="0"/>
              <a:t>Surface mount for any wall </a:t>
            </a:r>
            <a:br>
              <a:rPr lang="en-US" dirty="0"/>
            </a:br>
            <a:r>
              <a:rPr lang="en-US" dirty="0"/>
              <a:t>or glass mount surface</a:t>
            </a:r>
          </a:p>
          <a:p>
            <a:pPr lvl="2"/>
            <a:r>
              <a:rPr lang="en-US" dirty="0"/>
              <a:t>Available in white or black</a:t>
            </a:r>
          </a:p>
          <a:p>
            <a:pPr lvl="2"/>
            <a:r>
              <a:rPr lang="en-US" dirty="0"/>
              <a:t>TS-7-MSMK</a:t>
            </a:r>
          </a:p>
          <a:p>
            <a:endParaRPr lang="en-US" dirty="0"/>
          </a:p>
        </p:txBody>
      </p:sp>
      <p:pic>
        <p:nvPicPr>
          <p:cNvPr id="6" name="Picture 5">
            <a:extLst>
              <a:ext uri="{FF2B5EF4-FFF2-40B4-BE49-F238E27FC236}">
                <a16:creationId xmlns:a16="http://schemas.microsoft.com/office/drawing/2014/main" id="{C420319F-3158-4945-AF70-DCB6E5C41C2C}"/>
              </a:ext>
            </a:extLst>
          </p:cNvPr>
          <p:cNvPicPr>
            <a:picLocks noChangeAspect="1"/>
          </p:cNvPicPr>
          <p:nvPr/>
        </p:nvPicPr>
        <p:blipFill>
          <a:blip r:embed="rId2"/>
          <a:stretch>
            <a:fillRect/>
          </a:stretch>
        </p:blipFill>
        <p:spPr>
          <a:xfrm>
            <a:off x="5243168" y="2267037"/>
            <a:ext cx="3236910" cy="3150066"/>
          </a:xfrm>
          <a:prstGeom prst="rect">
            <a:avLst/>
          </a:prstGeom>
        </p:spPr>
      </p:pic>
      <p:pic>
        <p:nvPicPr>
          <p:cNvPr id="7" name="Picture 6">
            <a:extLst>
              <a:ext uri="{FF2B5EF4-FFF2-40B4-BE49-F238E27FC236}">
                <a16:creationId xmlns:a16="http://schemas.microsoft.com/office/drawing/2014/main" id="{7BEAA8B1-195D-9245-8BBD-7AE371B73BC6}"/>
              </a:ext>
            </a:extLst>
          </p:cNvPr>
          <p:cNvPicPr>
            <a:picLocks noChangeAspect="1"/>
          </p:cNvPicPr>
          <p:nvPr/>
        </p:nvPicPr>
        <p:blipFill>
          <a:blip r:embed="rId3"/>
          <a:stretch>
            <a:fillRect/>
          </a:stretch>
        </p:blipFill>
        <p:spPr>
          <a:xfrm>
            <a:off x="8745540" y="2267037"/>
            <a:ext cx="3236910" cy="3150066"/>
          </a:xfrm>
          <a:prstGeom prst="rect">
            <a:avLst/>
          </a:prstGeom>
        </p:spPr>
      </p:pic>
    </p:spTree>
    <p:extLst>
      <p:ext uri="{BB962C8B-B14F-4D97-AF65-F5344CB8AC3E}">
        <p14:creationId xmlns:p14="http://schemas.microsoft.com/office/powerpoint/2010/main" val="305752467"/>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3E492-1D00-6A4E-BCD3-47C553CA5B88}"/>
              </a:ext>
            </a:extLst>
          </p:cNvPr>
          <p:cNvSpPr>
            <a:spLocks noGrp="1"/>
          </p:cNvSpPr>
          <p:nvPr>
            <p:ph type="title"/>
          </p:nvPr>
        </p:nvSpPr>
        <p:spPr/>
        <p:txBody>
          <a:bodyPr/>
          <a:lstStyle/>
          <a:p>
            <a:r>
              <a:rPr lang="en-US" dirty="0"/>
              <a:t>10" New Multi-Surface Mount</a:t>
            </a:r>
          </a:p>
        </p:txBody>
      </p:sp>
      <p:sp>
        <p:nvSpPr>
          <p:cNvPr id="3" name="Content Placeholder 2">
            <a:extLst>
              <a:ext uri="{FF2B5EF4-FFF2-40B4-BE49-F238E27FC236}">
                <a16:creationId xmlns:a16="http://schemas.microsoft.com/office/drawing/2014/main" id="{73C13227-656E-0E4C-998B-6FB9B81949F3}"/>
              </a:ext>
            </a:extLst>
          </p:cNvPr>
          <p:cNvSpPr>
            <a:spLocks noGrp="1"/>
          </p:cNvSpPr>
          <p:nvPr>
            <p:ph idx="1"/>
          </p:nvPr>
        </p:nvSpPr>
        <p:spPr>
          <a:xfrm>
            <a:off x="342900" y="1485901"/>
            <a:ext cx="4781550" cy="4686300"/>
          </a:xfrm>
        </p:spPr>
        <p:txBody>
          <a:bodyPr/>
          <a:lstStyle/>
          <a:p>
            <a:pPr lvl="2"/>
            <a:r>
              <a:rPr lang="en-US" dirty="0"/>
              <a:t>Surface mount for any wall </a:t>
            </a:r>
            <a:br>
              <a:rPr lang="en-US" dirty="0"/>
            </a:br>
            <a:r>
              <a:rPr lang="en-US" dirty="0"/>
              <a:t>or glass mount surface</a:t>
            </a:r>
          </a:p>
          <a:p>
            <a:pPr lvl="2"/>
            <a:r>
              <a:rPr lang="en-US" dirty="0"/>
              <a:t>Available in white or black</a:t>
            </a:r>
          </a:p>
          <a:p>
            <a:pPr lvl="2"/>
            <a:r>
              <a:rPr lang="en-US" dirty="0"/>
              <a:t>TS-10-MSMK</a:t>
            </a:r>
          </a:p>
          <a:p>
            <a:endParaRPr lang="en-US" dirty="0"/>
          </a:p>
        </p:txBody>
      </p:sp>
      <p:pic>
        <p:nvPicPr>
          <p:cNvPr id="8" name="Picture 7">
            <a:extLst>
              <a:ext uri="{FF2B5EF4-FFF2-40B4-BE49-F238E27FC236}">
                <a16:creationId xmlns:a16="http://schemas.microsoft.com/office/drawing/2014/main" id="{BCCB1563-D000-5E4C-A328-AA79BD1E42B3}"/>
              </a:ext>
            </a:extLst>
          </p:cNvPr>
          <p:cNvPicPr>
            <a:picLocks noChangeAspect="1"/>
          </p:cNvPicPr>
          <p:nvPr/>
        </p:nvPicPr>
        <p:blipFill>
          <a:blip r:embed="rId2"/>
          <a:stretch>
            <a:fillRect/>
          </a:stretch>
        </p:blipFill>
        <p:spPr>
          <a:xfrm>
            <a:off x="6971276" y="1485901"/>
            <a:ext cx="1889682" cy="4117095"/>
          </a:xfrm>
          <a:prstGeom prst="rect">
            <a:avLst/>
          </a:prstGeom>
        </p:spPr>
      </p:pic>
      <p:pic>
        <p:nvPicPr>
          <p:cNvPr id="9" name="Picture 8">
            <a:extLst>
              <a:ext uri="{FF2B5EF4-FFF2-40B4-BE49-F238E27FC236}">
                <a16:creationId xmlns:a16="http://schemas.microsoft.com/office/drawing/2014/main" id="{0DCB9D8C-FCF8-FD47-8177-22D317121C4C}"/>
              </a:ext>
            </a:extLst>
          </p:cNvPr>
          <p:cNvPicPr>
            <a:picLocks noChangeAspect="1"/>
          </p:cNvPicPr>
          <p:nvPr/>
        </p:nvPicPr>
        <p:blipFill>
          <a:blip r:embed="rId3"/>
          <a:stretch>
            <a:fillRect/>
          </a:stretch>
        </p:blipFill>
        <p:spPr>
          <a:xfrm>
            <a:off x="9313963" y="1485902"/>
            <a:ext cx="1887523" cy="4112391"/>
          </a:xfrm>
          <a:prstGeom prst="rect">
            <a:avLst/>
          </a:prstGeom>
        </p:spPr>
      </p:pic>
    </p:spTree>
    <p:extLst>
      <p:ext uri="{BB962C8B-B14F-4D97-AF65-F5344CB8AC3E}">
        <p14:creationId xmlns:p14="http://schemas.microsoft.com/office/powerpoint/2010/main" val="3304324483"/>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E7A9A-336D-8B4A-BDEA-CA86F09A2B80}"/>
              </a:ext>
            </a:extLst>
          </p:cNvPr>
          <p:cNvSpPr>
            <a:spLocks noGrp="1"/>
          </p:cNvSpPr>
          <p:nvPr>
            <p:ph type="title"/>
          </p:nvPr>
        </p:nvSpPr>
        <p:spPr/>
        <p:txBody>
          <a:bodyPr/>
          <a:lstStyle/>
          <a:p>
            <a:r>
              <a:rPr lang="en-US" dirty="0"/>
              <a:t>Crestron Room Scheduling</a:t>
            </a:r>
          </a:p>
        </p:txBody>
      </p:sp>
      <p:sp>
        <p:nvSpPr>
          <p:cNvPr id="3" name="Text Placeholder 2">
            <a:extLst>
              <a:ext uri="{FF2B5EF4-FFF2-40B4-BE49-F238E27FC236}">
                <a16:creationId xmlns:a16="http://schemas.microsoft.com/office/drawing/2014/main" id="{4EA2478B-3D2D-644D-92B1-FAA985726FB9}"/>
              </a:ext>
            </a:extLst>
          </p:cNvPr>
          <p:cNvSpPr>
            <a:spLocks noGrp="1"/>
          </p:cNvSpPr>
          <p:nvPr>
            <p:ph type="body" sz="quarter" idx="10"/>
          </p:nvPr>
        </p:nvSpPr>
        <p:spPr/>
        <p:txBody>
          <a:bodyPr/>
          <a:lstStyle/>
          <a:p>
            <a:r>
              <a:rPr lang="en-US" dirty="0"/>
              <a:t>Recap</a:t>
            </a:r>
          </a:p>
        </p:txBody>
      </p:sp>
    </p:spTree>
    <p:extLst>
      <p:ext uri="{BB962C8B-B14F-4D97-AF65-F5344CB8AC3E}">
        <p14:creationId xmlns:p14="http://schemas.microsoft.com/office/powerpoint/2010/main" val="3462035438"/>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BF982-B7CE-D444-A5FB-3F3E0B1B2C30}"/>
              </a:ext>
            </a:extLst>
          </p:cNvPr>
          <p:cNvSpPr>
            <a:spLocks noGrp="1"/>
          </p:cNvSpPr>
          <p:nvPr>
            <p:ph type="title"/>
          </p:nvPr>
        </p:nvSpPr>
        <p:spPr/>
        <p:txBody>
          <a:bodyPr/>
          <a:lstStyle/>
          <a:p>
            <a:r>
              <a:rPr lang="en-US" dirty="0"/>
              <a:t>Recap</a:t>
            </a:r>
          </a:p>
        </p:txBody>
      </p:sp>
      <p:sp>
        <p:nvSpPr>
          <p:cNvPr id="3" name="Content Placeholder 2">
            <a:extLst>
              <a:ext uri="{FF2B5EF4-FFF2-40B4-BE49-F238E27FC236}">
                <a16:creationId xmlns:a16="http://schemas.microsoft.com/office/drawing/2014/main" id="{EA3595CD-BC11-B84B-9293-4491454C6F33}"/>
              </a:ext>
            </a:extLst>
          </p:cNvPr>
          <p:cNvSpPr>
            <a:spLocks noGrp="1"/>
          </p:cNvSpPr>
          <p:nvPr>
            <p:ph idx="1"/>
          </p:nvPr>
        </p:nvSpPr>
        <p:spPr>
          <a:xfrm>
            <a:off x="342900" y="1485901"/>
            <a:ext cx="5600700" cy="4686300"/>
          </a:xfrm>
        </p:spPr>
        <p:txBody>
          <a:bodyPr/>
          <a:lstStyle/>
          <a:p>
            <a:pPr lvl="2"/>
            <a:r>
              <a:rPr lang="en-US" dirty="0"/>
              <a:t>Room scheduling touch screens make your rooms easier to find!</a:t>
            </a:r>
          </a:p>
          <a:p>
            <a:pPr lvl="2"/>
            <a:r>
              <a:rPr lang="en-US" dirty="0"/>
              <a:t>Branding and advertising opportunities outside of rooms</a:t>
            </a:r>
          </a:p>
          <a:p>
            <a:pPr lvl="2"/>
            <a:r>
              <a:rPr lang="en-US" dirty="0"/>
              <a:t>Easy to install and deploy</a:t>
            </a:r>
          </a:p>
          <a:p>
            <a:pPr lvl="2"/>
            <a:r>
              <a:rPr lang="en-US" dirty="0"/>
              <a:t>Secure network device</a:t>
            </a:r>
          </a:p>
          <a:p>
            <a:pPr lvl="2"/>
            <a:r>
              <a:rPr lang="en-US" dirty="0"/>
              <a:t>Multiple sizes available</a:t>
            </a:r>
          </a:p>
          <a:p>
            <a:pPr lvl="2"/>
            <a:r>
              <a:rPr lang="en-US" dirty="0"/>
              <a:t>Multiple LED indicators available</a:t>
            </a:r>
          </a:p>
          <a:p>
            <a:pPr lvl="2"/>
            <a:r>
              <a:rPr lang="en-US" dirty="0"/>
              <a:t>Multiple mountings available</a:t>
            </a:r>
          </a:p>
          <a:p>
            <a:endParaRPr lang="en-US" dirty="0"/>
          </a:p>
        </p:txBody>
      </p:sp>
      <p:pic>
        <p:nvPicPr>
          <p:cNvPr id="5" name="Picture 2" descr="TSW-760-LB-B_FrontLeft15_Available_RGB.png">
            <a:extLst>
              <a:ext uri="{FF2B5EF4-FFF2-40B4-BE49-F238E27FC236}">
                <a16:creationId xmlns:a16="http://schemas.microsoft.com/office/drawing/2014/main" id="{17EDBF5E-27CB-A94B-B400-BCF2E1A4ED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8334" y="1356229"/>
            <a:ext cx="4026019" cy="41455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9159771"/>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A5834872-AA1A-3948-9E33-F15B45F51187}"/>
              </a:ext>
            </a:extLst>
          </p:cNvPr>
          <p:cNvSpPr>
            <a:spLocks noGrp="1"/>
          </p:cNvSpPr>
          <p:nvPr>
            <p:ph type="title"/>
          </p:nvPr>
        </p:nvSpPr>
        <p:spPr/>
        <p:txBody>
          <a:bodyPr/>
          <a:lstStyle/>
          <a:p>
            <a:r>
              <a:rPr lang="en-US" dirty="0"/>
              <a:t>How many of you still see these outside meeting rooms?</a:t>
            </a:r>
          </a:p>
        </p:txBody>
      </p:sp>
      <p:sp>
        <p:nvSpPr>
          <p:cNvPr id="11" name="Content Placeholder 10">
            <a:extLst>
              <a:ext uri="{FF2B5EF4-FFF2-40B4-BE49-F238E27FC236}">
                <a16:creationId xmlns:a16="http://schemas.microsoft.com/office/drawing/2014/main" id="{0E29B30C-25AD-3141-B684-31D965E1559E}"/>
              </a:ext>
            </a:extLst>
          </p:cNvPr>
          <p:cNvSpPr>
            <a:spLocks noGrp="1"/>
          </p:cNvSpPr>
          <p:nvPr>
            <p:ph idx="1"/>
          </p:nvPr>
        </p:nvSpPr>
        <p:spPr>
          <a:xfrm>
            <a:off x="7753350" y="1485901"/>
            <a:ext cx="4095749" cy="4686300"/>
          </a:xfrm>
        </p:spPr>
        <p:txBody>
          <a:bodyPr>
            <a:normAutofit/>
          </a:bodyPr>
          <a:lstStyle/>
          <a:p>
            <a:r>
              <a:rPr lang="en-US" dirty="0"/>
              <a:t>There’s a better way.</a:t>
            </a:r>
          </a:p>
        </p:txBody>
      </p:sp>
      <p:pic>
        <p:nvPicPr>
          <p:cNvPr id="4" name="Picture 2" descr="Image result for conference room schedule sheet">
            <a:extLst>
              <a:ext uri="{FF2B5EF4-FFF2-40B4-BE49-F238E27FC236}">
                <a16:creationId xmlns:a16="http://schemas.microsoft.com/office/drawing/2014/main" id="{61CE539A-CD90-564D-AB10-07716270405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851"/>
          <a:stretch/>
        </p:blipFill>
        <p:spPr bwMode="auto">
          <a:xfrm>
            <a:off x="342900" y="1485901"/>
            <a:ext cx="7203558" cy="4306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92837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662CE-01A6-CA42-9A9F-77B813E21556}"/>
              </a:ext>
            </a:extLst>
          </p:cNvPr>
          <p:cNvSpPr>
            <a:spLocks noGrp="1"/>
          </p:cNvSpPr>
          <p:nvPr>
            <p:ph type="title"/>
          </p:nvPr>
        </p:nvSpPr>
        <p:spPr/>
        <p:txBody>
          <a:bodyPr/>
          <a:lstStyle/>
          <a:p>
            <a:r>
              <a:rPr lang="en-US" dirty="0"/>
              <a:t>Optimize Your In-Room Experience</a:t>
            </a:r>
          </a:p>
        </p:txBody>
      </p:sp>
      <p:sp>
        <p:nvSpPr>
          <p:cNvPr id="3" name="Content Placeholder 2">
            <a:extLst>
              <a:ext uri="{FF2B5EF4-FFF2-40B4-BE49-F238E27FC236}">
                <a16:creationId xmlns:a16="http://schemas.microsoft.com/office/drawing/2014/main" id="{9205FCF4-F775-E445-83DF-2AC286C38894}"/>
              </a:ext>
            </a:extLst>
          </p:cNvPr>
          <p:cNvSpPr>
            <a:spLocks noGrp="1"/>
          </p:cNvSpPr>
          <p:nvPr>
            <p:ph idx="1"/>
          </p:nvPr>
        </p:nvSpPr>
        <p:spPr>
          <a:xfrm>
            <a:off x="342899" y="1485901"/>
            <a:ext cx="5543551" cy="4686300"/>
          </a:xfrm>
        </p:spPr>
        <p:txBody>
          <a:bodyPr/>
          <a:lstStyle/>
          <a:p>
            <a:pPr lvl="2"/>
            <a:r>
              <a:rPr lang="en-US" dirty="0"/>
              <a:t>Display scheduling information on-screen with Crestron </a:t>
            </a:r>
            <a:r>
              <a:rPr lang="en-US" dirty="0" err="1"/>
              <a:t>AirMedia</a:t>
            </a:r>
            <a:r>
              <a:rPr lang="en-US" baseline="30000" dirty="0"/>
              <a:t>®</a:t>
            </a:r>
            <a:r>
              <a:rPr lang="en-US" dirty="0"/>
              <a:t> 2.0 wireless technology</a:t>
            </a:r>
          </a:p>
          <a:p>
            <a:pPr lvl="2"/>
            <a:r>
              <a:rPr lang="en-US" dirty="0"/>
              <a:t>Combine scheduling with </a:t>
            </a:r>
            <a:br>
              <a:rPr lang="en-US" dirty="0"/>
            </a:br>
            <a:r>
              <a:rPr lang="en-US" dirty="0"/>
              <a:t>wireless presentation</a:t>
            </a:r>
          </a:p>
          <a:p>
            <a:pPr lvl="2"/>
            <a:r>
              <a:rPr lang="en-US" dirty="0"/>
              <a:t>Choose the right hardware:</a:t>
            </a:r>
          </a:p>
          <a:p>
            <a:pPr lvl="3"/>
            <a:r>
              <a:rPr lang="en-US" dirty="0" err="1"/>
              <a:t>AirMedia</a:t>
            </a:r>
            <a:r>
              <a:rPr lang="en-US" dirty="0"/>
              <a:t> 2.0 presentation systems</a:t>
            </a:r>
          </a:p>
          <a:p>
            <a:pPr lvl="3"/>
            <a:r>
              <a:rPr lang="en-US" dirty="0"/>
              <a:t>Crestron Mercury</a:t>
            </a:r>
            <a:r>
              <a:rPr lang="en-US" baseline="30000" dirty="0"/>
              <a:t>®</a:t>
            </a:r>
          </a:p>
          <a:p>
            <a:pPr lvl="3"/>
            <a:r>
              <a:rPr lang="en-US" dirty="0"/>
              <a:t>DMPS3 Series</a:t>
            </a:r>
          </a:p>
          <a:p>
            <a:endParaRPr lang="en-US" dirty="0"/>
          </a:p>
        </p:txBody>
      </p:sp>
      <p:pic>
        <p:nvPicPr>
          <p:cNvPr id="5" name="digital_signage_loop.mp4">
            <a:hlinkClick r:id="" action="ppaction://media"/>
            <a:extLst>
              <a:ext uri="{FF2B5EF4-FFF2-40B4-BE49-F238E27FC236}">
                <a16:creationId xmlns:a16="http://schemas.microsoft.com/office/drawing/2014/main" id="{DE26A76D-4666-0D4C-83B5-1CA73DF79A4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155562" y="1485901"/>
            <a:ext cx="5693538" cy="3202615"/>
          </a:xfrm>
          <a:prstGeom prst="rect">
            <a:avLst/>
          </a:prstGeom>
        </p:spPr>
      </p:pic>
      <p:pic>
        <p:nvPicPr>
          <p:cNvPr id="6" name="Picture 5">
            <a:extLst>
              <a:ext uri="{FF2B5EF4-FFF2-40B4-BE49-F238E27FC236}">
                <a16:creationId xmlns:a16="http://schemas.microsoft.com/office/drawing/2014/main" id="{BB192DA9-BDB9-864D-86AA-6DA80359A1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53106" y="5031418"/>
            <a:ext cx="1769280" cy="386869"/>
          </a:xfrm>
          <a:prstGeom prst="rect">
            <a:avLst/>
          </a:prstGeom>
        </p:spPr>
      </p:pic>
    </p:spTree>
    <p:extLst>
      <p:ext uri="{BB962C8B-B14F-4D97-AF65-F5344CB8AC3E}">
        <p14:creationId xmlns:p14="http://schemas.microsoft.com/office/powerpoint/2010/main" val="15585879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A1351-0E80-9049-9E6A-368F97634CC2}"/>
              </a:ext>
            </a:extLst>
          </p:cNvPr>
          <p:cNvSpPr>
            <a:spLocks noGrp="1"/>
          </p:cNvSpPr>
          <p:nvPr>
            <p:ph type="title"/>
          </p:nvPr>
        </p:nvSpPr>
        <p:spPr/>
        <p:txBody>
          <a:bodyPr/>
          <a:lstStyle/>
          <a:p>
            <a:r>
              <a:rPr lang="en-US" dirty="0"/>
              <a:t>Optimize the Meeting Experience</a:t>
            </a:r>
          </a:p>
        </p:txBody>
      </p:sp>
      <p:sp>
        <p:nvSpPr>
          <p:cNvPr id="3" name="Content Placeholder 2">
            <a:extLst>
              <a:ext uri="{FF2B5EF4-FFF2-40B4-BE49-F238E27FC236}">
                <a16:creationId xmlns:a16="http://schemas.microsoft.com/office/drawing/2014/main" id="{432746D2-4858-A04B-B233-83C703BA7581}"/>
              </a:ext>
            </a:extLst>
          </p:cNvPr>
          <p:cNvSpPr>
            <a:spLocks noGrp="1"/>
          </p:cNvSpPr>
          <p:nvPr>
            <p:ph idx="1"/>
          </p:nvPr>
        </p:nvSpPr>
        <p:spPr>
          <a:xfrm>
            <a:off x="342900" y="1485901"/>
            <a:ext cx="4762500" cy="4686300"/>
          </a:xfrm>
        </p:spPr>
        <p:txBody>
          <a:bodyPr/>
          <a:lstStyle/>
          <a:p>
            <a:pPr lvl="2"/>
            <a:r>
              <a:rPr lang="en-US" dirty="0"/>
              <a:t>Dynamic content gives you </a:t>
            </a:r>
            <a:br>
              <a:rPr lang="en-US" dirty="0"/>
            </a:br>
            <a:r>
              <a:rPr lang="en-US" dirty="0"/>
              <a:t>endless flexibility</a:t>
            </a:r>
          </a:p>
          <a:p>
            <a:pPr lvl="2"/>
            <a:r>
              <a:rPr lang="en-US" dirty="0" err="1"/>
              <a:t>AirMedia</a:t>
            </a:r>
            <a:r>
              <a:rPr lang="en-US" dirty="0"/>
              <a:t> 2.0 technology supports </a:t>
            </a:r>
            <a:r>
              <a:rPr lang="en-US" dirty="0" err="1"/>
              <a:t>Appspace</a:t>
            </a:r>
            <a:r>
              <a:rPr lang="en-US" dirty="0"/>
              <a:t> software</a:t>
            </a:r>
          </a:p>
          <a:p>
            <a:endParaRPr lang="en-US" dirty="0"/>
          </a:p>
        </p:txBody>
      </p:sp>
      <p:pic>
        <p:nvPicPr>
          <p:cNvPr id="4" name="appspace_signage_loop.mp4">
            <a:hlinkClick r:id="" action="ppaction://media"/>
            <a:extLst>
              <a:ext uri="{FF2B5EF4-FFF2-40B4-BE49-F238E27FC236}">
                <a16:creationId xmlns:a16="http://schemas.microsoft.com/office/drawing/2014/main" id="{1E869339-1856-6446-89A7-10EDD63D3AF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155563" y="1485901"/>
            <a:ext cx="5693537" cy="3202615"/>
          </a:xfrm>
          <a:prstGeom prst="rect">
            <a:avLst/>
          </a:prstGeom>
        </p:spPr>
      </p:pic>
      <p:pic>
        <p:nvPicPr>
          <p:cNvPr id="5" name="Picture 4">
            <a:extLst>
              <a:ext uri="{FF2B5EF4-FFF2-40B4-BE49-F238E27FC236}">
                <a16:creationId xmlns:a16="http://schemas.microsoft.com/office/drawing/2014/main" id="{D2DF8D12-1C5D-3646-89E6-6E2C693FED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34475" y="4866801"/>
            <a:ext cx="3335711" cy="380437"/>
          </a:xfrm>
          <a:prstGeom prst="rect">
            <a:avLst/>
          </a:prstGeom>
        </p:spPr>
      </p:pic>
    </p:spTree>
    <p:extLst>
      <p:ext uri="{BB962C8B-B14F-4D97-AF65-F5344CB8AC3E}">
        <p14:creationId xmlns:p14="http://schemas.microsoft.com/office/powerpoint/2010/main" val="33713493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16056-D0DC-C64E-AFEE-5F741466B927}"/>
              </a:ext>
            </a:extLst>
          </p:cNvPr>
          <p:cNvSpPr>
            <a:spLocks noGrp="1"/>
          </p:cNvSpPr>
          <p:nvPr>
            <p:ph type="title"/>
          </p:nvPr>
        </p:nvSpPr>
        <p:spPr/>
        <p:txBody>
          <a:bodyPr/>
          <a:lstStyle/>
          <a:p>
            <a:r>
              <a:rPr lang="en-US" dirty="0"/>
              <a:t>Go Beyond the Conference Room</a:t>
            </a:r>
          </a:p>
        </p:txBody>
      </p:sp>
      <p:sp>
        <p:nvSpPr>
          <p:cNvPr id="3" name="Content Placeholder 2">
            <a:extLst>
              <a:ext uri="{FF2B5EF4-FFF2-40B4-BE49-F238E27FC236}">
                <a16:creationId xmlns:a16="http://schemas.microsoft.com/office/drawing/2014/main" id="{6515C6AA-0E8F-7A49-A5F6-A8D7C56C95B8}"/>
              </a:ext>
            </a:extLst>
          </p:cNvPr>
          <p:cNvSpPr>
            <a:spLocks noGrp="1"/>
          </p:cNvSpPr>
          <p:nvPr>
            <p:ph idx="1"/>
          </p:nvPr>
        </p:nvSpPr>
        <p:spPr>
          <a:xfrm>
            <a:off x="342900" y="1485901"/>
            <a:ext cx="5181600" cy="4686300"/>
          </a:xfrm>
        </p:spPr>
        <p:txBody>
          <a:bodyPr/>
          <a:lstStyle/>
          <a:p>
            <a:r>
              <a:rPr lang="en-US" dirty="0"/>
              <a:t>Open spaces</a:t>
            </a:r>
          </a:p>
          <a:p>
            <a:pPr lvl="2"/>
            <a:r>
              <a:rPr lang="en-US" dirty="0"/>
              <a:t>Add presentation, digital signage, </a:t>
            </a:r>
            <a:br>
              <a:rPr lang="en-US" dirty="0"/>
            </a:br>
            <a:r>
              <a:rPr lang="en-US" dirty="0"/>
              <a:t>and scheduling capabilities to all open spaces</a:t>
            </a:r>
          </a:p>
          <a:p>
            <a:pPr lvl="2"/>
            <a:r>
              <a:rPr lang="en-US" dirty="0" err="1"/>
              <a:t>AirMedia</a:t>
            </a:r>
            <a:r>
              <a:rPr lang="en-US" dirty="0"/>
              <a:t> wireless presentation systems optimize open spaces for collaboration</a:t>
            </a:r>
          </a:p>
          <a:p>
            <a:endParaRPr lang="en-US" dirty="0"/>
          </a:p>
        </p:txBody>
      </p:sp>
      <p:pic>
        <p:nvPicPr>
          <p:cNvPr id="4" name="open_space_loop.mp4">
            <a:hlinkClick r:id="" action="ppaction://media"/>
            <a:extLst>
              <a:ext uri="{FF2B5EF4-FFF2-40B4-BE49-F238E27FC236}">
                <a16:creationId xmlns:a16="http://schemas.microsoft.com/office/drawing/2014/main" id="{E6B991F1-8618-4A4D-9EA2-96B4A2649E0A}"/>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1235"/>
          <a:stretch/>
        </p:blipFill>
        <p:spPr>
          <a:xfrm>
            <a:off x="6155564" y="1485901"/>
            <a:ext cx="5693536" cy="3202615"/>
          </a:xfrm>
          <a:prstGeom prst="rect">
            <a:avLst/>
          </a:prstGeom>
        </p:spPr>
      </p:pic>
    </p:spTree>
    <p:extLst>
      <p:ext uri="{BB962C8B-B14F-4D97-AF65-F5344CB8AC3E}">
        <p14:creationId xmlns:p14="http://schemas.microsoft.com/office/powerpoint/2010/main" val="37027883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hone_booth_right_loop.mp4">
            <a:hlinkClick r:id="" action="ppaction://media"/>
            <a:extLst>
              <a:ext uri="{FF2B5EF4-FFF2-40B4-BE49-F238E27FC236}">
                <a16:creationId xmlns:a16="http://schemas.microsoft.com/office/drawing/2014/main" id="{A96AD3EB-020E-1144-8516-0567780FBA18}"/>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1061"/>
          <a:stretch/>
        </p:blipFill>
        <p:spPr>
          <a:xfrm>
            <a:off x="6155563" y="1491547"/>
            <a:ext cx="5693537" cy="3196969"/>
          </a:xfrm>
          <a:prstGeom prst="rect">
            <a:avLst/>
          </a:prstGeom>
        </p:spPr>
      </p:pic>
      <p:sp>
        <p:nvSpPr>
          <p:cNvPr id="2" name="Title 1">
            <a:extLst>
              <a:ext uri="{FF2B5EF4-FFF2-40B4-BE49-F238E27FC236}">
                <a16:creationId xmlns:a16="http://schemas.microsoft.com/office/drawing/2014/main" id="{FC216056-D0DC-C64E-AFEE-5F741466B927}"/>
              </a:ext>
            </a:extLst>
          </p:cNvPr>
          <p:cNvSpPr>
            <a:spLocks noGrp="1"/>
          </p:cNvSpPr>
          <p:nvPr>
            <p:ph type="title"/>
          </p:nvPr>
        </p:nvSpPr>
        <p:spPr/>
        <p:txBody>
          <a:bodyPr/>
          <a:lstStyle/>
          <a:p>
            <a:r>
              <a:rPr lang="en-US" dirty="0"/>
              <a:t>Go Beyond the Conference Room</a:t>
            </a:r>
          </a:p>
        </p:txBody>
      </p:sp>
      <p:sp>
        <p:nvSpPr>
          <p:cNvPr id="3" name="Content Placeholder 2">
            <a:extLst>
              <a:ext uri="{FF2B5EF4-FFF2-40B4-BE49-F238E27FC236}">
                <a16:creationId xmlns:a16="http://schemas.microsoft.com/office/drawing/2014/main" id="{6515C6AA-0E8F-7A49-A5F6-A8D7C56C95B8}"/>
              </a:ext>
            </a:extLst>
          </p:cNvPr>
          <p:cNvSpPr>
            <a:spLocks noGrp="1"/>
          </p:cNvSpPr>
          <p:nvPr>
            <p:ph idx="1"/>
          </p:nvPr>
        </p:nvSpPr>
        <p:spPr>
          <a:xfrm>
            <a:off x="342900" y="1485901"/>
            <a:ext cx="5181600" cy="4686300"/>
          </a:xfrm>
        </p:spPr>
        <p:txBody>
          <a:bodyPr/>
          <a:lstStyle/>
          <a:p>
            <a:r>
              <a:rPr lang="en-US" dirty="0"/>
              <a:t>Non-reservable spaces</a:t>
            </a:r>
          </a:p>
          <a:p>
            <a:pPr lvl="2"/>
            <a:r>
              <a:rPr lang="en-US" dirty="0"/>
              <a:t>Some meeting spaces are not scheduled; indicators make them </a:t>
            </a:r>
            <a:br>
              <a:rPr lang="en-US" dirty="0"/>
            </a:br>
            <a:r>
              <a:rPr lang="en-US" dirty="0"/>
              <a:t>easy to find</a:t>
            </a:r>
          </a:p>
          <a:p>
            <a:pPr lvl="2"/>
            <a:r>
              <a:rPr lang="en-US" dirty="0"/>
              <a:t>Indicator combined with an </a:t>
            </a:r>
            <a:br>
              <a:rPr lang="en-US" dirty="0"/>
            </a:br>
            <a:r>
              <a:rPr lang="en-US" dirty="0"/>
              <a:t>occupancy sensor</a:t>
            </a:r>
          </a:p>
          <a:p>
            <a:pPr lvl="2"/>
            <a:r>
              <a:rPr lang="en-US" dirty="0"/>
              <a:t>Add an </a:t>
            </a:r>
            <a:r>
              <a:rPr lang="en-US" dirty="0" err="1"/>
              <a:t>AirMedia</a:t>
            </a:r>
            <a:r>
              <a:rPr lang="en-US" dirty="0"/>
              <a:t> wireless presentation system or Crestron Mercury inside the room</a:t>
            </a:r>
          </a:p>
          <a:p>
            <a:endParaRPr lang="en-US" dirty="0"/>
          </a:p>
        </p:txBody>
      </p:sp>
    </p:spTree>
    <p:extLst>
      <p:ext uri="{BB962C8B-B14F-4D97-AF65-F5344CB8AC3E}">
        <p14:creationId xmlns:p14="http://schemas.microsoft.com/office/powerpoint/2010/main" val="12052822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3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5344F-E301-AB4A-A43B-13D1CA5A9FC6}"/>
              </a:ext>
            </a:extLst>
          </p:cNvPr>
          <p:cNvSpPr>
            <a:spLocks noGrp="1"/>
          </p:cNvSpPr>
          <p:nvPr>
            <p:ph type="title"/>
          </p:nvPr>
        </p:nvSpPr>
        <p:spPr/>
        <p:txBody>
          <a:bodyPr/>
          <a:lstStyle/>
          <a:p>
            <a:r>
              <a:rPr lang="en-US" dirty="0"/>
              <a:t>Crestron Room Scheduling</a:t>
            </a:r>
          </a:p>
        </p:txBody>
      </p:sp>
    </p:spTree>
    <p:extLst>
      <p:ext uri="{BB962C8B-B14F-4D97-AF65-F5344CB8AC3E}">
        <p14:creationId xmlns:p14="http://schemas.microsoft.com/office/powerpoint/2010/main" val="995252161"/>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A6F83-D457-8042-9229-61ACFEB9B44F}"/>
              </a:ext>
            </a:extLst>
          </p:cNvPr>
          <p:cNvSpPr>
            <a:spLocks noGrp="1"/>
          </p:cNvSpPr>
          <p:nvPr>
            <p:ph type="title"/>
          </p:nvPr>
        </p:nvSpPr>
        <p:spPr/>
        <p:txBody>
          <a:bodyPr/>
          <a:lstStyle/>
          <a:p>
            <a:r>
              <a:rPr lang="en-US" dirty="0"/>
              <a:t>Simplify the Process of Finding Spaces</a:t>
            </a:r>
          </a:p>
        </p:txBody>
      </p:sp>
      <p:pic>
        <p:nvPicPr>
          <p:cNvPr id="4" name="Picture 3">
            <a:extLst>
              <a:ext uri="{FF2B5EF4-FFF2-40B4-BE49-F238E27FC236}">
                <a16:creationId xmlns:a16="http://schemas.microsoft.com/office/drawing/2014/main" id="{8AF04A3D-02E7-6643-A5C8-DD45FCA0BCE2}"/>
              </a:ext>
            </a:extLst>
          </p:cNvPr>
          <p:cNvPicPr>
            <a:picLocks noChangeAspect="1"/>
          </p:cNvPicPr>
          <p:nvPr/>
        </p:nvPicPr>
        <p:blipFill rotWithShape="1">
          <a:blip r:embed="rId2">
            <a:extLst>
              <a:ext uri="{28A0092B-C50C-407E-A947-70E740481C1C}">
                <a14:useLocalDpi xmlns:a14="http://schemas.microsoft.com/office/drawing/2010/main" val="0"/>
              </a:ext>
            </a:extLst>
          </a:blip>
          <a:srcRect l="23409" t="10570" r="32158" b="7953"/>
          <a:stretch/>
        </p:blipFill>
        <p:spPr>
          <a:xfrm>
            <a:off x="9203491" y="1495313"/>
            <a:ext cx="2988509" cy="3794760"/>
          </a:xfrm>
          <a:prstGeom prst="rect">
            <a:avLst/>
          </a:prstGeom>
        </p:spPr>
      </p:pic>
      <p:pic>
        <p:nvPicPr>
          <p:cNvPr id="5" name="Picture 4">
            <a:extLst>
              <a:ext uri="{FF2B5EF4-FFF2-40B4-BE49-F238E27FC236}">
                <a16:creationId xmlns:a16="http://schemas.microsoft.com/office/drawing/2014/main" id="{106B4D36-29EC-F848-B56C-24BE5130CADC}"/>
              </a:ext>
            </a:extLst>
          </p:cNvPr>
          <p:cNvPicPr>
            <a:picLocks noChangeAspect="1"/>
          </p:cNvPicPr>
          <p:nvPr/>
        </p:nvPicPr>
        <p:blipFill rotWithShape="1">
          <a:blip r:embed="rId3">
            <a:extLst>
              <a:ext uri="{28A0092B-C50C-407E-A947-70E740481C1C}">
                <a14:useLocalDpi xmlns:a14="http://schemas.microsoft.com/office/drawing/2010/main" val="0"/>
              </a:ext>
            </a:extLst>
          </a:blip>
          <a:srcRect l="18641" t="104" r="19549" b="104"/>
          <a:stretch/>
        </p:blipFill>
        <p:spPr>
          <a:xfrm>
            <a:off x="6173637" y="1495312"/>
            <a:ext cx="2926078" cy="3797449"/>
          </a:xfrm>
          <a:prstGeom prst="rect">
            <a:avLst/>
          </a:prstGeom>
        </p:spPr>
      </p:pic>
      <p:pic>
        <p:nvPicPr>
          <p:cNvPr id="6" name="Picture 5">
            <a:extLst>
              <a:ext uri="{FF2B5EF4-FFF2-40B4-BE49-F238E27FC236}">
                <a16:creationId xmlns:a16="http://schemas.microsoft.com/office/drawing/2014/main" id="{8A1A7AA6-D8D4-844F-8503-D81E6C21D5AA}"/>
              </a:ext>
            </a:extLst>
          </p:cNvPr>
          <p:cNvPicPr>
            <a:picLocks noChangeAspect="1"/>
          </p:cNvPicPr>
          <p:nvPr/>
        </p:nvPicPr>
        <p:blipFill rotWithShape="1">
          <a:blip r:embed="rId4">
            <a:extLst>
              <a:ext uri="{28A0092B-C50C-407E-A947-70E740481C1C}">
                <a14:useLocalDpi xmlns:a14="http://schemas.microsoft.com/office/drawing/2010/main" val="0"/>
              </a:ext>
            </a:extLst>
          </a:blip>
          <a:srcRect l="29246" t="20684" r="35190" b="10836"/>
          <a:stretch/>
        </p:blipFill>
        <p:spPr>
          <a:xfrm>
            <a:off x="3076472" y="1495313"/>
            <a:ext cx="2993389" cy="3797449"/>
          </a:xfrm>
          <a:prstGeom prst="rect">
            <a:avLst/>
          </a:prstGeom>
        </p:spPr>
      </p:pic>
      <p:pic>
        <p:nvPicPr>
          <p:cNvPr id="7" name="Picture 6">
            <a:extLst>
              <a:ext uri="{FF2B5EF4-FFF2-40B4-BE49-F238E27FC236}">
                <a16:creationId xmlns:a16="http://schemas.microsoft.com/office/drawing/2014/main" id="{DE35C00D-3567-1D4E-BB13-7F32C2179B4A}"/>
              </a:ext>
            </a:extLst>
          </p:cNvPr>
          <p:cNvPicPr>
            <a:picLocks noChangeAspect="1"/>
          </p:cNvPicPr>
          <p:nvPr/>
        </p:nvPicPr>
        <p:blipFill rotWithShape="1">
          <a:blip r:embed="rId5">
            <a:extLst>
              <a:ext uri="{28A0092B-C50C-407E-A947-70E740481C1C}">
                <a14:useLocalDpi xmlns:a14="http://schemas.microsoft.com/office/drawing/2010/main" val="0"/>
              </a:ext>
            </a:extLst>
          </a:blip>
          <a:srcRect r="47862"/>
          <a:stretch/>
        </p:blipFill>
        <p:spPr>
          <a:xfrm>
            <a:off x="0" y="1495313"/>
            <a:ext cx="2972696" cy="3799660"/>
          </a:xfrm>
          <a:prstGeom prst="rect">
            <a:avLst/>
          </a:prstGeom>
        </p:spPr>
      </p:pic>
      <p:sp>
        <p:nvSpPr>
          <p:cNvPr id="8" name="TextBox 7">
            <a:extLst>
              <a:ext uri="{FF2B5EF4-FFF2-40B4-BE49-F238E27FC236}">
                <a16:creationId xmlns:a16="http://schemas.microsoft.com/office/drawing/2014/main" id="{9D8022BC-24C5-2F4B-8672-A56A640DC634}"/>
              </a:ext>
            </a:extLst>
          </p:cNvPr>
          <p:cNvSpPr txBox="1"/>
          <p:nvPr/>
        </p:nvSpPr>
        <p:spPr>
          <a:xfrm>
            <a:off x="1" y="5469416"/>
            <a:ext cx="2972696" cy="156133"/>
          </a:xfrm>
          <a:prstGeom prst="rect">
            <a:avLst/>
          </a:prstGeom>
          <a:noFill/>
        </p:spPr>
        <p:txBody>
          <a:bodyPr wrap="square" lIns="0" tIns="0" rIns="0" bIns="0" rtlCol="0">
            <a:spAutoFit/>
          </a:bodyPr>
          <a:lstStyle/>
          <a:p>
            <a:pPr algn="ctr">
              <a:lnSpc>
                <a:spcPct val="110000"/>
              </a:lnSpc>
            </a:pPr>
            <a:r>
              <a:rPr lang="en-US" sz="1000" dirty="0">
                <a:solidFill>
                  <a:schemeClr val="tx2"/>
                </a:solidFill>
              </a:rPr>
              <a:t>ON THE APP</a:t>
            </a:r>
          </a:p>
        </p:txBody>
      </p:sp>
      <p:sp>
        <p:nvSpPr>
          <p:cNvPr id="9" name="TextBox 8">
            <a:extLst>
              <a:ext uri="{FF2B5EF4-FFF2-40B4-BE49-F238E27FC236}">
                <a16:creationId xmlns:a16="http://schemas.microsoft.com/office/drawing/2014/main" id="{1622CB08-C2C8-9947-8F1A-9C055312A769}"/>
              </a:ext>
            </a:extLst>
          </p:cNvPr>
          <p:cNvSpPr txBox="1"/>
          <p:nvPr/>
        </p:nvSpPr>
        <p:spPr>
          <a:xfrm>
            <a:off x="3083860" y="5469416"/>
            <a:ext cx="2986001" cy="156133"/>
          </a:xfrm>
          <a:prstGeom prst="rect">
            <a:avLst/>
          </a:prstGeom>
          <a:noFill/>
        </p:spPr>
        <p:txBody>
          <a:bodyPr wrap="square" lIns="0" tIns="0" rIns="0" bIns="0" rtlCol="0">
            <a:spAutoFit/>
          </a:bodyPr>
          <a:lstStyle/>
          <a:p>
            <a:pPr algn="ctr">
              <a:lnSpc>
                <a:spcPct val="110000"/>
              </a:lnSpc>
            </a:pPr>
            <a:r>
              <a:rPr lang="en-US" sz="1000" dirty="0">
                <a:solidFill>
                  <a:schemeClr val="tx2"/>
                </a:solidFill>
              </a:rPr>
              <a:t>DOWN THE HALL</a:t>
            </a:r>
          </a:p>
        </p:txBody>
      </p:sp>
      <p:sp>
        <p:nvSpPr>
          <p:cNvPr id="10" name="TextBox 9">
            <a:extLst>
              <a:ext uri="{FF2B5EF4-FFF2-40B4-BE49-F238E27FC236}">
                <a16:creationId xmlns:a16="http://schemas.microsoft.com/office/drawing/2014/main" id="{3D18B2AA-E464-D947-9810-A6B394411E81}"/>
              </a:ext>
            </a:extLst>
          </p:cNvPr>
          <p:cNvSpPr txBox="1"/>
          <p:nvPr/>
        </p:nvSpPr>
        <p:spPr>
          <a:xfrm>
            <a:off x="6173636" y="5469416"/>
            <a:ext cx="2926079" cy="156133"/>
          </a:xfrm>
          <a:prstGeom prst="rect">
            <a:avLst/>
          </a:prstGeom>
          <a:noFill/>
        </p:spPr>
        <p:txBody>
          <a:bodyPr wrap="square" lIns="0" tIns="0" rIns="0" bIns="0" rtlCol="0">
            <a:spAutoFit/>
          </a:bodyPr>
          <a:lstStyle/>
          <a:p>
            <a:pPr algn="ctr">
              <a:lnSpc>
                <a:spcPct val="110000"/>
              </a:lnSpc>
            </a:pPr>
            <a:r>
              <a:rPr lang="en-US" sz="1000" dirty="0">
                <a:solidFill>
                  <a:schemeClr val="tx2"/>
                </a:solidFill>
              </a:rPr>
              <a:t>FROM THE SCREEN</a:t>
            </a:r>
          </a:p>
        </p:txBody>
      </p:sp>
      <p:sp>
        <p:nvSpPr>
          <p:cNvPr id="11" name="TextBox 10">
            <a:extLst>
              <a:ext uri="{FF2B5EF4-FFF2-40B4-BE49-F238E27FC236}">
                <a16:creationId xmlns:a16="http://schemas.microsoft.com/office/drawing/2014/main" id="{56E4DD89-DC35-2D43-BDA9-73DD23B9752A}"/>
              </a:ext>
            </a:extLst>
          </p:cNvPr>
          <p:cNvSpPr txBox="1"/>
          <p:nvPr/>
        </p:nvSpPr>
        <p:spPr>
          <a:xfrm>
            <a:off x="9203490" y="5469416"/>
            <a:ext cx="2988510" cy="156133"/>
          </a:xfrm>
          <a:prstGeom prst="rect">
            <a:avLst/>
          </a:prstGeom>
          <a:noFill/>
        </p:spPr>
        <p:txBody>
          <a:bodyPr wrap="square" lIns="0" tIns="0" rIns="0" bIns="0" rtlCol="0">
            <a:spAutoFit/>
          </a:bodyPr>
          <a:lstStyle/>
          <a:p>
            <a:pPr algn="ctr">
              <a:lnSpc>
                <a:spcPct val="110000"/>
              </a:lnSpc>
            </a:pPr>
            <a:r>
              <a:rPr lang="en-US" sz="1000" dirty="0">
                <a:solidFill>
                  <a:schemeClr val="tx2"/>
                </a:solidFill>
              </a:rPr>
              <a:t>IN THE ROOM</a:t>
            </a:r>
          </a:p>
        </p:txBody>
      </p:sp>
    </p:spTree>
    <p:extLst>
      <p:ext uri="{BB962C8B-B14F-4D97-AF65-F5344CB8AC3E}">
        <p14:creationId xmlns:p14="http://schemas.microsoft.com/office/powerpoint/2010/main" val="1697939366"/>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38CBD6-428E-0746-B655-8400B1FA4285}"/>
              </a:ext>
            </a:extLst>
          </p:cNvPr>
          <p:cNvSpPr>
            <a:spLocks noGrp="1"/>
          </p:cNvSpPr>
          <p:nvPr>
            <p:ph type="title"/>
          </p:nvPr>
        </p:nvSpPr>
        <p:spPr/>
        <p:txBody>
          <a:bodyPr/>
          <a:lstStyle/>
          <a:p>
            <a:r>
              <a:rPr lang="en-US" dirty="0"/>
              <a:t>Connecting People, Space, </a:t>
            </a:r>
            <a:br>
              <a:rPr lang="en-US" dirty="0"/>
            </a:br>
            <a:r>
              <a:rPr lang="en-US" dirty="0"/>
              <a:t>and Technology</a:t>
            </a:r>
          </a:p>
        </p:txBody>
      </p:sp>
      <p:sp>
        <p:nvSpPr>
          <p:cNvPr id="4" name="Content Placeholder 3">
            <a:extLst>
              <a:ext uri="{FF2B5EF4-FFF2-40B4-BE49-F238E27FC236}">
                <a16:creationId xmlns:a16="http://schemas.microsoft.com/office/drawing/2014/main" id="{1BBF51C2-440B-9B40-AA2E-50D50EABDD48}"/>
              </a:ext>
            </a:extLst>
          </p:cNvPr>
          <p:cNvSpPr>
            <a:spLocks noGrp="1"/>
          </p:cNvSpPr>
          <p:nvPr>
            <p:ph idx="1"/>
          </p:nvPr>
        </p:nvSpPr>
        <p:spPr/>
        <p:txBody>
          <a:bodyPr/>
          <a:lstStyle/>
          <a:p>
            <a:pPr lvl="2"/>
            <a:r>
              <a:rPr lang="en-US" dirty="0"/>
              <a:t>Crestron’s room scheduling hardware platform makes it </a:t>
            </a:r>
            <a:br>
              <a:rPr lang="en-US" dirty="0"/>
            </a:br>
            <a:r>
              <a:rPr lang="en-US" dirty="0"/>
              <a:t>simple to locate the right spaces</a:t>
            </a:r>
          </a:p>
          <a:p>
            <a:pPr lvl="2"/>
            <a:r>
              <a:rPr lang="en-US" dirty="0"/>
              <a:t>Display real-time room information right at the door</a:t>
            </a:r>
          </a:p>
        </p:txBody>
      </p:sp>
      <p:pic>
        <p:nvPicPr>
          <p:cNvPr id="9" name="Picture Placeholder 8">
            <a:extLst>
              <a:ext uri="{FF2B5EF4-FFF2-40B4-BE49-F238E27FC236}">
                <a16:creationId xmlns:a16="http://schemas.microsoft.com/office/drawing/2014/main" id="{0535EB3B-D316-A648-BCED-3666E78C541C}"/>
              </a:ext>
            </a:extLst>
          </p:cNvPr>
          <p:cNvPicPr>
            <a:picLocks noGrp="1" noChangeAspect="1"/>
          </p:cNvPicPr>
          <p:nvPr>
            <p:ph type="pic" sz="quarter" idx="10"/>
          </p:nvPr>
        </p:nvPicPr>
        <p:blipFill>
          <a:blip r:embed="rId2"/>
          <a:srcRect l="12354" r="12354"/>
          <a:stretch>
            <a:fillRect/>
          </a:stretch>
        </p:blipFill>
        <p:spPr/>
      </p:pic>
    </p:spTree>
    <p:extLst>
      <p:ext uri="{BB962C8B-B14F-4D97-AF65-F5344CB8AC3E}">
        <p14:creationId xmlns:p14="http://schemas.microsoft.com/office/powerpoint/2010/main" val="3025203184"/>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02092-19D1-3B4C-954B-869D219D5C69}"/>
              </a:ext>
            </a:extLst>
          </p:cNvPr>
          <p:cNvSpPr>
            <a:spLocks noGrp="1"/>
          </p:cNvSpPr>
          <p:nvPr>
            <p:ph type="title"/>
          </p:nvPr>
        </p:nvSpPr>
        <p:spPr/>
        <p:txBody>
          <a:bodyPr/>
          <a:lstStyle/>
          <a:p>
            <a:r>
              <a:rPr lang="en-US" dirty="0"/>
              <a:t>Crestron Room Scheduling Touch Screens</a:t>
            </a:r>
          </a:p>
        </p:txBody>
      </p:sp>
      <p:pic>
        <p:nvPicPr>
          <p:cNvPr id="5" name="Content Placeholder 4">
            <a:extLst>
              <a:ext uri="{FF2B5EF4-FFF2-40B4-BE49-F238E27FC236}">
                <a16:creationId xmlns:a16="http://schemas.microsoft.com/office/drawing/2014/main" id="{5624465C-464B-4A49-8F3F-0B7572A526C1}"/>
              </a:ext>
            </a:extLst>
          </p:cNvPr>
          <p:cNvPicPr>
            <a:picLocks noGrp="1" noChangeAspect="1"/>
          </p:cNvPicPr>
          <p:nvPr>
            <p:ph idx="1"/>
          </p:nvPr>
        </p:nvPicPr>
        <p:blipFill>
          <a:blip r:embed="rId2"/>
          <a:stretch>
            <a:fillRect/>
          </a:stretch>
        </p:blipFill>
        <p:spPr>
          <a:xfrm>
            <a:off x="2561887" y="1485900"/>
            <a:ext cx="7068225" cy="4686300"/>
          </a:xfrm>
        </p:spPr>
      </p:pic>
    </p:spTree>
    <p:extLst>
      <p:ext uri="{BB962C8B-B14F-4D97-AF65-F5344CB8AC3E}">
        <p14:creationId xmlns:p14="http://schemas.microsoft.com/office/powerpoint/2010/main" val="4020244050"/>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EB32E-7E91-A94D-89B8-5C59A718B21C}"/>
              </a:ext>
            </a:extLst>
          </p:cNvPr>
          <p:cNvSpPr>
            <a:spLocks noGrp="1"/>
          </p:cNvSpPr>
          <p:nvPr>
            <p:ph type="title"/>
          </p:nvPr>
        </p:nvSpPr>
        <p:spPr/>
        <p:txBody>
          <a:bodyPr/>
          <a:lstStyle/>
          <a:p>
            <a:r>
              <a:rPr lang="en-US" dirty="0"/>
              <a:t>No More Printouts</a:t>
            </a:r>
          </a:p>
        </p:txBody>
      </p:sp>
      <p:pic>
        <p:nvPicPr>
          <p:cNvPr id="4" name="Picture 2" descr="TSW-760-LB-B_Front_Available_RGB.png">
            <a:extLst>
              <a:ext uri="{FF2B5EF4-FFF2-40B4-BE49-F238E27FC236}">
                <a16:creationId xmlns:a16="http://schemas.microsoft.com/office/drawing/2014/main" id="{B69B46F1-4848-4243-8935-026BA999F2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5132" y="1142999"/>
            <a:ext cx="7721737" cy="4970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48655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23B26-320D-7D4B-9CC8-13B741BB2D95}"/>
              </a:ext>
            </a:extLst>
          </p:cNvPr>
          <p:cNvSpPr>
            <a:spLocks noGrp="1"/>
          </p:cNvSpPr>
          <p:nvPr>
            <p:ph type="title"/>
          </p:nvPr>
        </p:nvSpPr>
        <p:spPr/>
        <p:txBody>
          <a:bodyPr/>
          <a:lstStyle/>
          <a:p>
            <a:r>
              <a:rPr lang="en-US" dirty="0"/>
              <a:t>Is This Room Available?</a:t>
            </a:r>
          </a:p>
        </p:txBody>
      </p:sp>
      <p:pic>
        <p:nvPicPr>
          <p:cNvPr id="4" name="Picture 2" descr="TSW-760-LB-B_Front_Reserved_RGB.png">
            <a:extLst>
              <a:ext uri="{FF2B5EF4-FFF2-40B4-BE49-F238E27FC236}">
                <a16:creationId xmlns:a16="http://schemas.microsoft.com/office/drawing/2014/main" id="{3B921B10-D60E-5E4C-BE21-74FC777732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5132" y="1142999"/>
            <a:ext cx="7721737" cy="4970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7662384"/>
      </p:ext>
    </p:extLst>
  </p:cSld>
  <p:clrMapOvr>
    <a:masterClrMapping/>
  </p:clrMapOvr>
  <p:transition>
    <p:fade/>
  </p:transition>
</p:sld>
</file>

<file path=ppt/theme/theme1.xml><?xml version="1.0" encoding="utf-8"?>
<a:theme xmlns:a="http://schemas.openxmlformats.org/drawingml/2006/main" name="Office Theme">
  <a:themeElements>
    <a:clrScheme name="Crestron">
      <a:dk1>
        <a:srgbClr val="3E484F"/>
      </a:dk1>
      <a:lt1>
        <a:srgbClr val="D7DFD7"/>
      </a:lt1>
      <a:dk2>
        <a:srgbClr val="004980"/>
      </a:dk2>
      <a:lt2>
        <a:srgbClr val="007CA0"/>
      </a:lt2>
      <a:accent1>
        <a:srgbClr val="7B7BBA"/>
      </a:accent1>
      <a:accent2>
        <a:srgbClr val="00AC80"/>
      </a:accent2>
      <a:accent3>
        <a:srgbClr val="D3DE44"/>
      </a:accent3>
      <a:accent4>
        <a:srgbClr val="0E99D6"/>
      </a:accent4>
      <a:accent5>
        <a:srgbClr val="BA1C83"/>
      </a:accent5>
      <a:accent6>
        <a:srgbClr val="F0563E"/>
      </a:accent6>
      <a:hlink>
        <a:srgbClr val="FCB544"/>
      </a:hlink>
      <a:folHlink>
        <a:srgbClr val="62191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510</TotalTime>
  <Words>902</Words>
  <Application>Microsoft Macintosh PowerPoint</Application>
  <PresentationFormat>Widescreen</PresentationFormat>
  <Paragraphs>166</Paragraphs>
  <Slides>44</Slides>
  <Notes>1</Notes>
  <HiddenSlides>0</HiddenSlides>
  <MMClips>5</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44</vt:i4>
      </vt:variant>
    </vt:vector>
  </HeadingPairs>
  <TitlesOfParts>
    <vt:vector size="50" baseType="lpstr">
      <vt:lpstr>Arial</vt:lpstr>
      <vt:lpstr>Arial Narrow</vt:lpstr>
      <vt:lpstr>Calibri</vt:lpstr>
      <vt:lpstr>Wingdings</vt:lpstr>
      <vt:lpstr>Office Theme</vt:lpstr>
      <vt:lpstr>Custom Design</vt:lpstr>
      <vt:lpstr>PowerPoint Presentation</vt:lpstr>
      <vt:lpstr>Crestron Room Scheduling </vt:lpstr>
      <vt:lpstr>Crestron Room Scheduling</vt:lpstr>
      <vt:lpstr>How many of you still see these outside meeting rooms?</vt:lpstr>
      <vt:lpstr>Simplify the Process of Finding Spaces</vt:lpstr>
      <vt:lpstr>Connecting People, Space,  and Technology</vt:lpstr>
      <vt:lpstr>Crestron Room Scheduling Touch Screens</vt:lpstr>
      <vt:lpstr>No More Printouts</vt:lpstr>
      <vt:lpstr>Is This Room Available?</vt:lpstr>
      <vt:lpstr>Native Scheduling Connectivity</vt:lpstr>
      <vt:lpstr>Easy End User Setup</vt:lpstr>
      <vt:lpstr>Web Browser Setup Screen</vt:lpstr>
      <vt:lpstr>On-Screen Information</vt:lpstr>
      <vt:lpstr>Easy to Customize – Branding/Signage</vt:lpstr>
      <vt:lpstr>Scheduling Panel Customization Ideas</vt:lpstr>
      <vt:lpstr>Deploy and Manage from the Cloud</vt:lpstr>
      <vt:lpstr>Technical Information</vt:lpstr>
      <vt:lpstr>Crestron Room Scheduling</vt:lpstr>
      <vt:lpstr>Choose Your Touch Screen</vt:lpstr>
      <vt:lpstr>TSW-560-P Touch Screen (Portrait)</vt:lpstr>
      <vt:lpstr>TSW-560</vt:lpstr>
      <vt:lpstr>TSS-7 Room Scheduling Touch Screen</vt:lpstr>
      <vt:lpstr>TSS-10 Room Scheduling Touch Screen</vt:lpstr>
      <vt:lpstr>Crestron Room Scheduling</vt:lpstr>
      <vt:lpstr>Choose an Optional LED Indicator</vt:lpstr>
      <vt:lpstr>Simple USB Connectivity</vt:lpstr>
      <vt:lpstr>LED Light Bar</vt:lpstr>
      <vt:lpstr>Low Profile LED Indicator</vt:lpstr>
      <vt:lpstr>Engravable LED Indicator – Wall Mount</vt:lpstr>
      <vt:lpstr>Engravable LED Indicator – Ceiling Mount</vt:lpstr>
      <vt:lpstr>Easily See Which Rooms Are in Use</vt:lpstr>
      <vt:lpstr>Crestron Room Scheduling</vt:lpstr>
      <vt:lpstr>Room Scheduling Touch Screen Multi-Surface Mounts</vt:lpstr>
      <vt:lpstr>Room Scheduling Touch Screen Mullion Mounts</vt:lpstr>
      <vt:lpstr>5" New Multi-Surface Mount</vt:lpstr>
      <vt:lpstr>7" New Multi-Surface Mount</vt:lpstr>
      <vt:lpstr>10" New Multi-Surface Mount</vt:lpstr>
      <vt:lpstr>Crestron Room Scheduling</vt:lpstr>
      <vt:lpstr>Recap</vt:lpstr>
      <vt:lpstr>Optimize Your In-Room Experience</vt:lpstr>
      <vt:lpstr>Optimize the Meeting Experience</vt:lpstr>
      <vt:lpstr>Go Beyond the Conference Room</vt:lpstr>
      <vt:lpstr>Go Beyond the Conference Room</vt:lpstr>
      <vt:lpstr>Crestron Room Scheduling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Julian M. Fernandez</cp:lastModifiedBy>
  <cp:revision>61</cp:revision>
  <dcterms:created xsi:type="dcterms:W3CDTF">2019-02-13T18:43:35Z</dcterms:created>
  <dcterms:modified xsi:type="dcterms:W3CDTF">2019-11-20T18:42:10Z</dcterms:modified>
</cp:coreProperties>
</file>